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78" r:id="rId2"/>
    <p:sldId id="279" r:id="rId3"/>
    <p:sldId id="280" r:id="rId4"/>
    <p:sldId id="281" r:id="rId5"/>
    <p:sldId id="282" r:id="rId6"/>
    <p:sldId id="285" r:id="rId7"/>
    <p:sldId id="286" r:id="rId8"/>
    <p:sldId id="257" r:id="rId9"/>
    <p:sldId id="262" r:id="rId10"/>
    <p:sldId id="264" r:id="rId11"/>
    <p:sldId id="267" r:id="rId12"/>
    <p:sldId id="269" r:id="rId13"/>
    <p:sldId id="277" r:id="rId14"/>
    <p:sldId id="276" r:id="rId15"/>
    <p:sldId id="287" r:id="rId16"/>
  </p:sldIdLst>
  <p:sldSz cx="9144000" cy="6858000" type="screen4x3"/>
  <p:notesSz cx="6858000" cy="9144000"/>
  <p:photoAlbum/>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5" d="100"/>
          <a:sy n="65" d="100"/>
        </p:scale>
        <p:origin x="-1452" y="-11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ubstituent ante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o-RO"/>
          </a:p>
        </p:txBody>
      </p:sp>
      <p:sp>
        <p:nvSpPr>
          <p:cNvPr id="3" name="Substituent dată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67CC5A3-122F-4CBB-9E91-B4CBA81BE426}" type="datetimeFigureOut">
              <a:rPr lang="ro-RO" smtClean="0"/>
              <a:pPr/>
              <a:t>16.12.2019</a:t>
            </a:fld>
            <a:endParaRPr lang="ro-RO"/>
          </a:p>
        </p:txBody>
      </p:sp>
      <p:sp>
        <p:nvSpPr>
          <p:cNvPr id="4" name="Substituent imagine diapozitiv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o-RO"/>
          </a:p>
        </p:txBody>
      </p:sp>
      <p:sp>
        <p:nvSpPr>
          <p:cNvPr id="5" name="Substituent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o-RO"/>
              <a:t>Faceți clic pentru a edita stilurile de text Coordonator</a:t>
            </a:r>
          </a:p>
          <a:p>
            <a:pPr lvl="1"/>
            <a:r>
              <a:rPr lang="ro-RO"/>
              <a:t>Al doilea nivel</a:t>
            </a:r>
          </a:p>
          <a:p>
            <a:pPr lvl="2"/>
            <a:r>
              <a:rPr lang="ro-RO"/>
              <a:t>Al treilea nivel</a:t>
            </a:r>
          </a:p>
          <a:p>
            <a:pPr lvl="3"/>
            <a:r>
              <a:rPr lang="ro-RO"/>
              <a:t>Al patrulea nivel</a:t>
            </a:r>
          </a:p>
          <a:p>
            <a:pPr lvl="4"/>
            <a:r>
              <a:rPr lang="ro-RO"/>
              <a:t>Al cincilea nivel</a:t>
            </a:r>
          </a:p>
        </p:txBody>
      </p:sp>
      <p:sp>
        <p:nvSpPr>
          <p:cNvPr id="6" name="Substituent subsol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o-RO"/>
          </a:p>
        </p:txBody>
      </p:sp>
      <p:sp>
        <p:nvSpPr>
          <p:cNvPr id="7" name="Substituent număr diapozitiv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0012D9-F24E-4E18-BB1E-9E0727A56D90}" type="slidenum">
              <a:rPr lang="ro-RO" smtClean="0"/>
              <a:pPr/>
              <a:t>‹#›</a:t>
            </a:fld>
            <a:endParaRPr lang="ro-RO"/>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a:normAutofit/>
          </a:bodyPr>
          <a:lstStyle/>
          <a:p>
            <a:endParaRPr lang="ro-RO" dirty="0"/>
          </a:p>
        </p:txBody>
      </p:sp>
      <p:sp>
        <p:nvSpPr>
          <p:cNvPr id="4" name="Substituent număr diapozitiv 3"/>
          <p:cNvSpPr>
            <a:spLocks noGrp="1"/>
          </p:cNvSpPr>
          <p:nvPr>
            <p:ph type="sldNum" sz="quarter" idx="10"/>
          </p:nvPr>
        </p:nvSpPr>
        <p:spPr/>
        <p:txBody>
          <a:bodyPr/>
          <a:lstStyle/>
          <a:p>
            <a:fld id="{83E81D99-8A8A-4B6D-8EEB-A1D78DE80A61}" type="slidenum">
              <a:rPr lang="ro-RO" smtClean="0"/>
              <a:pPr/>
              <a:t>1</a:t>
            </a:fld>
            <a:endParaRPr lang="ro-RO"/>
          </a:p>
        </p:txBody>
      </p:sp>
    </p:spTree>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5800" y="1346947"/>
            <a:ext cx="7772400" cy="80683"/>
          </a:xfrm>
          <a:prstGeom prst="rect">
            <a:avLst/>
          </a:prstGeom>
          <a:blipFill dpi="0" rotWithShape="1">
            <a:blip r:embed="rId2">
              <a:alphaModFix amt="80000"/>
              <a:lum bright="70000" contrast="-70000"/>
              <a:extLst>
                <a:ext uri="{BEBA8EAE-BF5A-486C-A8C5-ECC9F3942E4B}">
                  <a14:imgProps xmlns:a14="http://schemas.microsoft.com/office/drawing/2010/main" xmlns="">
                    <a14:imgLayer r:embed="rId3">
                      <a14:imgEffect>
                        <a14:sharpenSoften amount="61000"/>
                      </a14:imgEffect>
                    </a14:imgLayer>
                  </a14:imgProps>
                </a:ext>
                <a:ext uri="{28A0092B-C50C-407E-A947-70E740481C1C}">
                  <a14:useLocalDpi xmlns:a14="http://schemas.microsoft.com/office/drawing/2010/main" xmlns=""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85800" y="4282763"/>
            <a:ext cx="7772400" cy="80683"/>
          </a:xfrm>
          <a:prstGeom prst="rect">
            <a:avLst/>
          </a:prstGeom>
          <a:blipFill dpi="0" rotWithShape="1">
            <a:blip r:embed="rId2">
              <a:alphaModFix amt="80000"/>
              <a:lum bright="70000" contrast="-70000"/>
              <a:extLst>
                <a:ext uri="{BEBA8EAE-BF5A-486C-A8C5-ECC9F3942E4B}">
                  <a14:imgProps xmlns:a14="http://schemas.microsoft.com/office/drawing/2010/main" xmlns="">
                    <a14:imgLayer r:embed="rId3">
                      <a14:imgEffect>
                        <a14:sharpenSoften amount="61000"/>
                      </a14:imgEffect>
                    </a14:imgLayer>
                  </a14:imgProps>
                </a:ext>
                <a:ext uri="{28A0092B-C50C-407E-A947-70E740481C1C}">
                  <a14:useLocalDpi xmlns:a14="http://schemas.microsoft.com/office/drawing/2010/main" xmlns=""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685800" y="1484779"/>
            <a:ext cx="7772400" cy="2743200"/>
          </a:xfrm>
          <a:prstGeom prst="rect">
            <a:avLst/>
          </a:prstGeom>
          <a:blipFill dpi="0" rotWithShape="1">
            <a:blip r:embed="rId2">
              <a:alphaModFix amt="80000"/>
              <a:lum bright="70000" contrast="-70000"/>
              <a:extLst>
                <a:ext uri="{BEBA8EAE-BF5A-486C-A8C5-ECC9F3942E4B}">
                  <a14:imgProps xmlns:a14="http://schemas.microsoft.com/office/drawing/2010/main" xmlns="">
                    <a14:imgLayer r:embed="rId3">
                      <a14:imgEffect>
                        <a14:sharpenSoften amount="61000"/>
                      </a14:imgEffect>
                    </a14:imgLayer>
                  </a14:imgProps>
                </a:ext>
                <a:ext uri="{28A0092B-C50C-407E-A947-70E740481C1C}">
                  <a14:useLocalDpi xmlns:a14="http://schemas.microsoft.com/office/drawing/2010/main" xmlns=""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a:grpSpLocks noChangeAspect="1"/>
          </p:cNvGrpSpPr>
          <p:nvPr/>
        </p:nvGrpSpPr>
        <p:grpSpPr>
          <a:xfrm>
            <a:off x="7234780" y="4107023"/>
            <a:ext cx="914400" cy="914400"/>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xmlns="">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788670" y="1432223"/>
            <a:ext cx="7593330" cy="3035808"/>
          </a:xfrm>
        </p:spPr>
        <p:txBody>
          <a:bodyPr anchor="ctr">
            <a:noAutofit/>
          </a:bodyPr>
          <a:lstStyle>
            <a:lvl1pPr algn="l">
              <a:lnSpc>
                <a:spcPct val="80000"/>
              </a:lnSpc>
              <a:defRPr sz="6400" b="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802386" y="4389120"/>
            <a:ext cx="5918454" cy="1069848"/>
          </a:xfrm>
        </p:spPr>
        <p:txBody>
          <a:bodyPr>
            <a:normAutofit/>
          </a:bodyPr>
          <a:lstStyle>
            <a:lvl1pPr marL="0" indent="0" algn="l">
              <a:buNone/>
              <a:defRPr sz="1800" b="0">
                <a:solidFill>
                  <a:schemeClr val="tx1"/>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91AB187-06C0-4BBE-8DC5-8F3569D59145}" type="datetimeFigureOut">
              <a:rPr lang="ro-RO" smtClean="0"/>
              <a:pPr/>
              <a:t>16.12.2019</a:t>
            </a:fld>
            <a:endParaRPr lang="ro-RO"/>
          </a:p>
        </p:txBody>
      </p:sp>
      <p:sp>
        <p:nvSpPr>
          <p:cNvPr id="5" name="Footer Placeholder 4"/>
          <p:cNvSpPr>
            <a:spLocks noGrp="1"/>
          </p:cNvSpPr>
          <p:nvPr>
            <p:ph type="ftr" sz="quarter" idx="11"/>
          </p:nvPr>
        </p:nvSpPr>
        <p:spPr>
          <a:xfrm>
            <a:off x="812805" y="6272785"/>
            <a:ext cx="4745736" cy="365125"/>
          </a:xfrm>
        </p:spPr>
        <p:txBody>
          <a:bodyPr/>
          <a:lstStyle/>
          <a:p>
            <a:endParaRPr lang="ro-RO"/>
          </a:p>
        </p:txBody>
      </p:sp>
      <p:sp>
        <p:nvSpPr>
          <p:cNvPr id="6" name="Slide Number Placeholder 5"/>
          <p:cNvSpPr>
            <a:spLocks noGrp="1"/>
          </p:cNvSpPr>
          <p:nvPr>
            <p:ph type="sldNum" sz="quarter" idx="12"/>
          </p:nvPr>
        </p:nvSpPr>
        <p:spPr>
          <a:xfrm>
            <a:off x="7244280" y="4227195"/>
            <a:ext cx="895401" cy="640080"/>
          </a:xfrm>
        </p:spPr>
        <p:txBody>
          <a:bodyPr/>
          <a:lstStyle>
            <a:lvl1pPr>
              <a:defRPr sz="2800" b="1"/>
            </a:lvl1pPr>
          </a:lstStyle>
          <a:p>
            <a:fld id="{0A64064F-B5C3-4685-90E2-22D6964CB805}" type="slidenum">
              <a:rPr lang="ro-RO" smtClean="0"/>
              <a:pPr/>
              <a:t>‹#›</a:t>
            </a:fld>
            <a:endParaRPr lang="ro-RO"/>
          </a:p>
        </p:txBody>
      </p:sp>
    </p:spTree>
    <p:extLst>
      <p:ext uri="{BB962C8B-B14F-4D97-AF65-F5344CB8AC3E}">
        <p14:creationId xmlns:p14="http://schemas.microsoft.com/office/powerpoint/2010/main" xmlns="" val="29543588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91AB187-06C0-4BBE-8DC5-8F3569D59145}" type="datetimeFigureOut">
              <a:rPr lang="ro-RO" smtClean="0"/>
              <a:pPr/>
              <a:t>16.12.2019</a:t>
            </a:fld>
            <a:endParaRPr lang="ro-RO"/>
          </a:p>
        </p:txBody>
      </p:sp>
      <p:sp>
        <p:nvSpPr>
          <p:cNvPr id="8" name="Footer Placeholder 7"/>
          <p:cNvSpPr>
            <a:spLocks noGrp="1"/>
          </p:cNvSpPr>
          <p:nvPr>
            <p:ph type="ftr" sz="quarter" idx="11"/>
          </p:nvPr>
        </p:nvSpPr>
        <p:spPr/>
        <p:txBody>
          <a:bodyPr/>
          <a:lstStyle/>
          <a:p>
            <a:endParaRPr lang="ro-RO"/>
          </a:p>
        </p:txBody>
      </p:sp>
      <p:sp>
        <p:nvSpPr>
          <p:cNvPr id="9" name="Slide Number Placeholder 8"/>
          <p:cNvSpPr>
            <a:spLocks noGrp="1"/>
          </p:cNvSpPr>
          <p:nvPr>
            <p:ph type="sldNum" sz="quarter" idx="12"/>
          </p:nvPr>
        </p:nvSpPr>
        <p:spPr/>
        <p:txBody>
          <a:bodyPr/>
          <a:lstStyle/>
          <a:p>
            <a:fld id="{0A64064F-B5C3-4685-90E2-22D6964CB805}" type="slidenum">
              <a:rPr lang="ro-RO" smtClean="0"/>
              <a:pPr/>
              <a:t>‹#›</a:t>
            </a:fld>
            <a:endParaRPr lang="ro-RO"/>
          </a:p>
        </p:txBody>
      </p:sp>
    </p:spTree>
    <p:extLst>
      <p:ext uri="{BB962C8B-B14F-4D97-AF65-F5344CB8AC3E}">
        <p14:creationId xmlns:p14="http://schemas.microsoft.com/office/powerpoint/2010/main" xmlns="" val="26164485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533400"/>
            <a:ext cx="1914525" cy="5638800"/>
          </a:xfrm>
        </p:spPr>
        <p:txBody>
          <a:bodyPr vert="eaVert"/>
          <a:lstStyle>
            <a:lvl1pPr>
              <a:defRPr b="0"/>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00100" y="533400"/>
            <a:ext cx="5629275"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91AB187-06C0-4BBE-8DC5-8F3569D59145}" type="datetimeFigureOut">
              <a:rPr lang="ro-RO" smtClean="0"/>
              <a:pPr/>
              <a:t>16.12.2019</a:t>
            </a:fld>
            <a:endParaRPr lang="ro-RO"/>
          </a:p>
        </p:txBody>
      </p:sp>
      <p:sp>
        <p:nvSpPr>
          <p:cNvPr id="8" name="Footer Placeholder 7"/>
          <p:cNvSpPr>
            <a:spLocks noGrp="1"/>
          </p:cNvSpPr>
          <p:nvPr>
            <p:ph type="ftr" sz="quarter" idx="11"/>
          </p:nvPr>
        </p:nvSpPr>
        <p:spPr/>
        <p:txBody>
          <a:bodyPr/>
          <a:lstStyle/>
          <a:p>
            <a:endParaRPr lang="ro-RO"/>
          </a:p>
        </p:txBody>
      </p:sp>
      <p:sp>
        <p:nvSpPr>
          <p:cNvPr id="9" name="Slide Number Placeholder 8"/>
          <p:cNvSpPr>
            <a:spLocks noGrp="1"/>
          </p:cNvSpPr>
          <p:nvPr>
            <p:ph type="sldNum" sz="quarter" idx="12"/>
          </p:nvPr>
        </p:nvSpPr>
        <p:spPr/>
        <p:txBody>
          <a:bodyPr/>
          <a:lstStyle/>
          <a:p>
            <a:fld id="{0A64064F-B5C3-4685-90E2-22D6964CB805}" type="slidenum">
              <a:rPr lang="ro-RO" smtClean="0"/>
              <a:pPr/>
              <a:t>‹#›</a:t>
            </a:fld>
            <a:endParaRPr lang="ro-RO"/>
          </a:p>
        </p:txBody>
      </p:sp>
    </p:spTree>
    <p:extLst>
      <p:ext uri="{BB962C8B-B14F-4D97-AF65-F5344CB8AC3E}">
        <p14:creationId xmlns:p14="http://schemas.microsoft.com/office/powerpoint/2010/main" xmlns="" val="13392107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91AB187-06C0-4BBE-8DC5-8F3569D59145}" type="datetimeFigureOut">
              <a:rPr lang="ro-RO" smtClean="0"/>
              <a:pPr/>
              <a:t>16.12.2019</a:t>
            </a:fld>
            <a:endParaRPr lang="ro-RO"/>
          </a:p>
        </p:txBody>
      </p:sp>
      <p:sp>
        <p:nvSpPr>
          <p:cNvPr id="8" name="Footer Placeholder 7"/>
          <p:cNvSpPr>
            <a:spLocks noGrp="1"/>
          </p:cNvSpPr>
          <p:nvPr>
            <p:ph type="ftr" sz="quarter" idx="11"/>
          </p:nvPr>
        </p:nvSpPr>
        <p:spPr/>
        <p:txBody>
          <a:bodyPr/>
          <a:lstStyle/>
          <a:p>
            <a:endParaRPr lang="ro-RO"/>
          </a:p>
        </p:txBody>
      </p:sp>
      <p:sp>
        <p:nvSpPr>
          <p:cNvPr id="9" name="Slide Number Placeholder 8"/>
          <p:cNvSpPr>
            <a:spLocks noGrp="1"/>
          </p:cNvSpPr>
          <p:nvPr>
            <p:ph type="sldNum" sz="quarter" idx="12"/>
          </p:nvPr>
        </p:nvSpPr>
        <p:spPr/>
        <p:txBody>
          <a:bodyPr/>
          <a:lstStyle/>
          <a:p>
            <a:fld id="{0A64064F-B5C3-4685-90E2-22D6964CB805}" type="slidenum">
              <a:rPr lang="ro-RO" smtClean="0"/>
              <a:pPr/>
              <a:t>‹#›</a:t>
            </a:fld>
            <a:endParaRPr lang="ro-RO"/>
          </a:p>
        </p:txBody>
      </p:sp>
    </p:spTree>
    <p:extLst>
      <p:ext uri="{BB962C8B-B14F-4D97-AF65-F5344CB8AC3E}">
        <p14:creationId xmlns:p14="http://schemas.microsoft.com/office/powerpoint/2010/main" xmlns="" val="20839066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9144000" cy="1940010"/>
          </a:xfrm>
          <a:prstGeom prst="rect">
            <a:avLst/>
          </a:prstGeom>
          <a:blipFill dpi="0" rotWithShape="1">
            <a:blip r:embed="rId2">
              <a:alphaModFix amt="80000"/>
              <a:lum bright="70000" contrast="-70000"/>
              <a:extLst>
                <a:ext uri="{BEBA8EAE-BF5A-486C-A8C5-ECC9F3942E4B}">
                  <a14:imgProps xmlns:a14="http://schemas.microsoft.com/office/drawing/2010/main" xmlns="">
                    <a14:imgLayer r:embed="rId3">
                      <a14:imgEffect>
                        <a14:sharpenSoften amount="61000"/>
                      </a14:imgEffect>
                    </a14:imgLayer>
                  </a14:imgProps>
                </a:ext>
                <a:ext uri="{28A0092B-C50C-407E-A947-70E740481C1C}">
                  <a14:useLocalDpi xmlns:a14="http://schemas.microsoft.com/office/drawing/2010/main" xmlns=""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5346" y="1225296"/>
            <a:ext cx="6960870" cy="3520440"/>
          </a:xfrm>
        </p:spPr>
        <p:txBody>
          <a:bodyPr anchor="ctr">
            <a:normAutofit/>
          </a:bodyPr>
          <a:lstStyle>
            <a:lvl1pPr>
              <a:lnSpc>
                <a:spcPct val="80000"/>
              </a:lnSpc>
              <a:defRPr sz="6400" b="0"/>
            </a:lvl1pPr>
          </a:lstStyle>
          <a:p>
            <a:r>
              <a:rPr lang="en-US"/>
              <a:t>Click to edit Master title style</a:t>
            </a:r>
            <a:endParaRPr lang="en-US" dirty="0"/>
          </a:p>
        </p:txBody>
      </p:sp>
      <p:sp>
        <p:nvSpPr>
          <p:cNvPr id="3" name="Text Placeholder 2"/>
          <p:cNvSpPr>
            <a:spLocks noGrp="1"/>
          </p:cNvSpPr>
          <p:nvPr>
            <p:ph type="body" idx="1"/>
          </p:nvPr>
        </p:nvSpPr>
        <p:spPr>
          <a:xfrm>
            <a:off x="1624330" y="5020056"/>
            <a:ext cx="6789420" cy="1066800"/>
          </a:xfrm>
        </p:spPr>
        <p:txBody>
          <a:bodyPr anchor="t">
            <a:normAutofit/>
          </a:bodyPr>
          <a:lstStyle>
            <a:lvl1pPr marL="0" indent="0">
              <a:buNone/>
              <a:defRPr sz="1800" b="0">
                <a:solidFill>
                  <a:schemeClr val="accent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445251" y="6272785"/>
            <a:ext cx="1983232" cy="365125"/>
          </a:xfrm>
        </p:spPr>
        <p:txBody>
          <a:bodyPr/>
          <a:lstStyle>
            <a:lvl1pPr>
              <a:defRPr>
                <a:solidFill>
                  <a:schemeClr val="accent1">
                    <a:lumMod val="50000"/>
                  </a:schemeClr>
                </a:solidFill>
              </a:defRPr>
            </a:lvl1pPr>
          </a:lstStyle>
          <a:p>
            <a:fld id="{B91AB187-06C0-4BBE-8DC5-8F3569D59145}" type="datetimeFigureOut">
              <a:rPr lang="ro-RO" smtClean="0"/>
              <a:pPr/>
              <a:t>16.12.2019</a:t>
            </a:fld>
            <a:endParaRPr lang="ro-RO"/>
          </a:p>
        </p:txBody>
      </p:sp>
      <p:sp>
        <p:nvSpPr>
          <p:cNvPr id="5" name="Footer Placeholder 4"/>
          <p:cNvSpPr>
            <a:spLocks noGrp="1"/>
          </p:cNvSpPr>
          <p:nvPr>
            <p:ph type="ftr" sz="quarter" idx="11"/>
          </p:nvPr>
        </p:nvSpPr>
        <p:spPr>
          <a:xfrm>
            <a:off x="1636099" y="6272784"/>
            <a:ext cx="4745736" cy="365125"/>
          </a:xfrm>
        </p:spPr>
        <p:txBody>
          <a:bodyPr/>
          <a:lstStyle>
            <a:lvl1pPr>
              <a:defRPr>
                <a:solidFill>
                  <a:schemeClr val="accent1">
                    <a:lumMod val="50000"/>
                  </a:schemeClr>
                </a:solidFill>
              </a:defRPr>
            </a:lvl1pPr>
          </a:lstStyle>
          <a:p>
            <a:endParaRPr lang="ro-RO"/>
          </a:p>
        </p:txBody>
      </p:sp>
      <p:grpSp>
        <p:nvGrpSpPr>
          <p:cNvPr id="8" name="Group 7"/>
          <p:cNvGrpSpPr>
            <a:grpSpLocks noChangeAspect="1"/>
          </p:cNvGrpSpPr>
          <p:nvPr/>
        </p:nvGrpSpPr>
        <p:grpSpPr>
          <a:xfrm>
            <a:off x="633862" y="2430623"/>
            <a:ext cx="914400" cy="914400"/>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xmlns="">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645450" y="2508607"/>
            <a:ext cx="891224" cy="720332"/>
          </a:xfrm>
        </p:spPr>
        <p:txBody>
          <a:bodyPr/>
          <a:lstStyle>
            <a:lvl1pPr>
              <a:defRPr sz="2800"/>
            </a:lvl1pPr>
          </a:lstStyle>
          <a:p>
            <a:fld id="{0A64064F-B5C3-4685-90E2-22D6964CB805}" type="slidenum">
              <a:rPr lang="ro-RO" smtClean="0"/>
              <a:pPr/>
              <a:t>‹#›</a:t>
            </a:fld>
            <a:endParaRPr lang="ro-RO"/>
          </a:p>
        </p:txBody>
      </p:sp>
    </p:spTree>
    <p:extLst>
      <p:ext uri="{BB962C8B-B14F-4D97-AF65-F5344CB8AC3E}">
        <p14:creationId xmlns:p14="http://schemas.microsoft.com/office/powerpoint/2010/main" xmlns="" val="20057804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60"/>
            <a:ext cx="365760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92218" y="2194560"/>
            <a:ext cx="365760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91AB187-06C0-4BBE-8DC5-8F3569D59145}" type="datetimeFigureOut">
              <a:rPr lang="ro-RO" smtClean="0"/>
              <a:pPr/>
              <a:t>16.12.2019</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0A64064F-B5C3-4685-90E2-22D6964CB805}" type="slidenum">
              <a:rPr lang="ro-RO" smtClean="0"/>
              <a:pPr/>
              <a:t>‹#›</a:t>
            </a:fld>
            <a:endParaRPr lang="ro-RO"/>
          </a:p>
        </p:txBody>
      </p:sp>
    </p:spTree>
    <p:extLst>
      <p:ext uri="{BB962C8B-B14F-4D97-AF65-F5344CB8AC3E}">
        <p14:creationId xmlns:p14="http://schemas.microsoft.com/office/powerpoint/2010/main" xmlns="" val="1019551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685800"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20793"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820793"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91AB187-06C0-4BBE-8DC5-8F3569D59145}" type="datetimeFigureOut">
              <a:rPr lang="ro-RO" smtClean="0"/>
              <a:pPr/>
              <a:t>16.12.2019</a:t>
            </a:fld>
            <a:endParaRPr lang="ro-RO"/>
          </a:p>
        </p:txBody>
      </p:sp>
      <p:sp>
        <p:nvSpPr>
          <p:cNvPr id="8" name="Footer Placeholder 7"/>
          <p:cNvSpPr>
            <a:spLocks noGrp="1"/>
          </p:cNvSpPr>
          <p:nvPr>
            <p:ph type="ftr" sz="quarter" idx="11"/>
          </p:nvPr>
        </p:nvSpPr>
        <p:spPr/>
        <p:txBody>
          <a:bodyPr/>
          <a:lstStyle/>
          <a:p>
            <a:endParaRPr lang="ro-RO"/>
          </a:p>
        </p:txBody>
      </p:sp>
      <p:sp>
        <p:nvSpPr>
          <p:cNvPr id="9" name="Slide Number Placeholder 8"/>
          <p:cNvSpPr>
            <a:spLocks noGrp="1"/>
          </p:cNvSpPr>
          <p:nvPr>
            <p:ph type="sldNum" sz="quarter" idx="12"/>
          </p:nvPr>
        </p:nvSpPr>
        <p:spPr/>
        <p:txBody>
          <a:bodyPr/>
          <a:lstStyle/>
          <a:p>
            <a:fld id="{0A64064F-B5C3-4685-90E2-22D6964CB805}" type="slidenum">
              <a:rPr lang="ro-RO" smtClean="0"/>
              <a:pPr/>
              <a:t>‹#›</a:t>
            </a:fld>
            <a:endParaRPr lang="ro-RO"/>
          </a:p>
        </p:txBody>
      </p:sp>
    </p:spTree>
    <p:extLst>
      <p:ext uri="{BB962C8B-B14F-4D97-AF65-F5344CB8AC3E}">
        <p14:creationId xmlns:p14="http://schemas.microsoft.com/office/powerpoint/2010/main" xmlns="" val="19255162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lvl1pPr>
              <a:defRPr>
                <a:solidFill>
                  <a:schemeClr val="accent1">
                    <a:lumMod val="50000"/>
                  </a:schemeClr>
                </a:solidFill>
              </a:defRPr>
            </a:lvl1pPr>
          </a:lstStyle>
          <a:p>
            <a:fld id="{B91AB187-06C0-4BBE-8DC5-8F3569D59145}" type="datetimeFigureOut">
              <a:rPr lang="ro-RO" smtClean="0"/>
              <a:pPr/>
              <a:t>16.12.2019</a:t>
            </a:fld>
            <a:endParaRPr lang="ro-RO"/>
          </a:p>
        </p:txBody>
      </p:sp>
      <p:sp>
        <p:nvSpPr>
          <p:cNvPr id="4" name="Footer Placeholder 3"/>
          <p:cNvSpPr>
            <a:spLocks noGrp="1"/>
          </p:cNvSpPr>
          <p:nvPr>
            <p:ph type="ftr" sz="quarter" idx="11"/>
          </p:nvPr>
        </p:nvSpPr>
        <p:spPr/>
        <p:txBody>
          <a:bodyPr/>
          <a:lstStyle>
            <a:lvl1pPr>
              <a:defRPr>
                <a:solidFill>
                  <a:schemeClr val="accent1">
                    <a:lumMod val="50000"/>
                  </a:schemeClr>
                </a:solidFill>
              </a:defRPr>
            </a:lvl1pPr>
          </a:lstStyle>
          <a:p>
            <a:endParaRPr lang="ro-RO"/>
          </a:p>
        </p:txBody>
      </p:sp>
      <p:sp>
        <p:nvSpPr>
          <p:cNvPr id="5" name="Slide Number Placeholder 4"/>
          <p:cNvSpPr>
            <a:spLocks noGrp="1"/>
          </p:cNvSpPr>
          <p:nvPr>
            <p:ph type="sldNum" sz="quarter" idx="12"/>
          </p:nvPr>
        </p:nvSpPr>
        <p:spPr/>
        <p:txBody>
          <a:bodyPr/>
          <a:lstStyle/>
          <a:p>
            <a:fld id="{0A64064F-B5C3-4685-90E2-22D6964CB805}" type="slidenum">
              <a:rPr lang="ro-RO" smtClean="0"/>
              <a:pPr/>
              <a:t>‹#›</a:t>
            </a:fld>
            <a:endParaRPr lang="ro-RO"/>
          </a:p>
        </p:txBody>
      </p:sp>
    </p:spTree>
    <p:extLst>
      <p:ext uri="{BB962C8B-B14F-4D97-AF65-F5344CB8AC3E}">
        <p14:creationId xmlns:p14="http://schemas.microsoft.com/office/powerpoint/2010/main" xmlns="" val="28542318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1AB187-06C0-4BBE-8DC5-8F3569D59145}" type="datetimeFigureOut">
              <a:rPr lang="ro-RO" smtClean="0"/>
              <a:pPr/>
              <a:t>16.12.2019</a:t>
            </a:fld>
            <a:endParaRPr lang="ro-RO"/>
          </a:p>
        </p:txBody>
      </p:sp>
      <p:sp>
        <p:nvSpPr>
          <p:cNvPr id="3" name="Footer Placeholder 2"/>
          <p:cNvSpPr>
            <a:spLocks noGrp="1"/>
          </p:cNvSpPr>
          <p:nvPr>
            <p:ph type="ftr" sz="quarter" idx="11"/>
          </p:nvPr>
        </p:nvSpPr>
        <p:spPr/>
        <p:txBody>
          <a:bodyPr/>
          <a:lstStyle/>
          <a:p>
            <a:endParaRPr lang="ro-RO"/>
          </a:p>
        </p:txBody>
      </p:sp>
      <p:sp>
        <p:nvSpPr>
          <p:cNvPr id="4" name="Slide Number Placeholder 3"/>
          <p:cNvSpPr>
            <a:spLocks noGrp="1"/>
          </p:cNvSpPr>
          <p:nvPr>
            <p:ph type="sldNum" sz="quarter" idx="12"/>
          </p:nvPr>
        </p:nvSpPr>
        <p:spPr/>
        <p:txBody>
          <a:bodyPr/>
          <a:lstStyle/>
          <a:p>
            <a:fld id="{0A64064F-B5C3-4685-90E2-22D6964CB805}" type="slidenum">
              <a:rPr lang="ro-RO" smtClean="0"/>
              <a:pPr/>
              <a:t>‹#›</a:t>
            </a:fld>
            <a:endParaRPr lang="ro-RO"/>
          </a:p>
        </p:txBody>
      </p:sp>
    </p:spTree>
    <p:extLst>
      <p:ext uri="{BB962C8B-B14F-4D97-AF65-F5344CB8AC3E}">
        <p14:creationId xmlns:p14="http://schemas.microsoft.com/office/powerpoint/2010/main" xmlns="" val="22575061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xmlns="">
                    <a14:imgLayer r:embed="rId3">
                      <a14:imgEffect>
                        <a14:sharpenSoften amount="61000"/>
                      </a14:imgEffect>
                    </a14:imgLayer>
                  </a14:imgProps>
                </a:ext>
                <a:ext uri="{28A0092B-C50C-407E-A947-70E740481C1C}">
                  <a14:useLocalDpi xmlns:a14="http://schemas.microsoft.com/office/drawing/2010/main" xmlns=""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685800"/>
            <a:ext cx="2400300" cy="1737360"/>
          </a:xfrm>
        </p:spPr>
        <p:txBody>
          <a:bodyPr anchor="b">
            <a:normAutofit/>
          </a:bodyPr>
          <a:lstStyle>
            <a:lvl1pPr>
              <a:defRPr sz="2800" b="0"/>
            </a:lvl1pPr>
          </a:lstStyle>
          <a:p>
            <a:r>
              <a:rPr lang="en-US"/>
              <a:t>Click to edit Master title style</a:t>
            </a:r>
            <a:endParaRPr lang="en-US" dirty="0"/>
          </a:p>
        </p:txBody>
      </p:sp>
      <p:sp>
        <p:nvSpPr>
          <p:cNvPr id="3" name="Content Placeholder 2"/>
          <p:cNvSpPr>
            <a:spLocks noGrp="1"/>
          </p:cNvSpPr>
          <p:nvPr>
            <p:ph idx="1"/>
          </p:nvPr>
        </p:nvSpPr>
        <p:spPr>
          <a:xfrm>
            <a:off x="628650" y="685800"/>
            <a:ext cx="5033772"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xmlns="">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9" name="Date Placeholder 8"/>
          <p:cNvSpPr>
            <a:spLocks noGrp="1"/>
          </p:cNvSpPr>
          <p:nvPr>
            <p:ph type="dt" sz="half" idx="10"/>
          </p:nvPr>
        </p:nvSpPr>
        <p:spPr/>
        <p:txBody>
          <a:bodyPr/>
          <a:lstStyle/>
          <a:p>
            <a:fld id="{B91AB187-06C0-4BBE-8DC5-8F3569D59145}" type="datetimeFigureOut">
              <a:rPr lang="ro-RO" smtClean="0"/>
              <a:pPr/>
              <a:t>16.12.2019</a:t>
            </a:fld>
            <a:endParaRPr lang="ro-RO"/>
          </a:p>
        </p:txBody>
      </p:sp>
      <p:sp>
        <p:nvSpPr>
          <p:cNvPr id="10" name="Footer Placeholder 9"/>
          <p:cNvSpPr>
            <a:spLocks noGrp="1"/>
          </p:cNvSpPr>
          <p:nvPr>
            <p:ph type="ftr" sz="quarter" idx="11"/>
          </p:nvPr>
        </p:nvSpPr>
        <p:spPr/>
        <p:txBody>
          <a:bodyPr/>
          <a:lstStyle/>
          <a:p>
            <a:endParaRPr lang="ro-RO"/>
          </a:p>
        </p:txBody>
      </p:sp>
      <p:sp>
        <p:nvSpPr>
          <p:cNvPr id="11" name="Slide Number Placeholder 10"/>
          <p:cNvSpPr>
            <a:spLocks noGrp="1"/>
          </p:cNvSpPr>
          <p:nvPr>
            <p:ph type="sldNum" sz="quarter" idx="12"/>
          </p:nvPr>
        </p:nvSpPr>
        <p:spPr/>
        <p:txBody>
          <a:bodyPr/>
          <a:lstStyle/>
          <a:p>
            <a:fld id="{0A64064F-B5C3-4685-90E2-22D6964CB805}" type="slidenum">
              <a:rPr lang="ro-RO" smtClean="0"/>
              <a:pPr/>
              <a:t>‹#›</a:t>
            </a:fld>
            <a:endParaRPr lang="ro-RO"/>
          </a:p>
        </p:txBody>
      </p:sp>
    </p:spTree>
    <p:extLst>
      <p:ext uri="{BB962C8B-B14F-4D97-AF65-F5344CB8AC3E}">
        <p14:creationId xmlns:p14="http://schemas.microsoft.com/office/powerpoint/2010/main" xmlns="" val="6692456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xmlns="">
                    <a14:imgLayer r:embed="rId3">
                      <a14:imgEffect>
                        <a14:sharpenSoften amount="61000"/>
                      </a14:imgEffect>
                    </a14:imgLayer>
                  </a14:imgProps>
                </a:ext>
                <a:ext uri="{28A0092B-C50C-407E-A947-70E740481C1C}">
                  <a14:useLocalDpi xmlns:a14="http://schemas.microsoft.com/office/drawing/2010/main" xmlns=""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685800"/>
            <a:ext cx="2400300" cy="1737360"/>
          </a:xfrm>
        </p:spPr>
        <p:txBody>
          <a:bodyPr anchor="b">
            <a:normAutofit/>
          </a:bodyPr>
          <a:lstStyle>
            <a:lvl1pPr>
              <a:defRPr sz="2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6227805"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xmlns="">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8" name="Date Placeholder 7"/>
          <p:cNvSpPr>
            <a:spLocks noGrp="1"/>
          </p:cNvSpPr>
          <p:nvPr>
            <p:ph type="dt" sz="half" idx="10"/>
          </p:nvPr>
        </p:nvSpPr>
        <p:spPr/>
        <p:txBody>
          <a:bodyPr/>
          <a:lstStyle/>
          <a:p>
            <a:fld id="{B91AB187-06C0-4BBE-8DC5-8F3569D59145}" type="datetimeFigureOut">
              <a:rPr lang="ro-RO" smtClean="0"/>
              <a:pPr/>
              <a:t>16.12.2019</a:t>
            </a:fld>
            <a:endParaRPr lang="ro-RO"/>
          </a:p>
        </p:txBody>
      </p:sp>
      <p:sp>
        <p:nvSpPr>
          <p:cNvPr id="10" name="Slide Number Placeholder 9"/>
          <p:cNvSpPr>
            <a:spLocks noGrp="1"/>
          </p:cNvSpPr>
          <p:nvPr>
            <p:ph type="sldNum" sz="quarter" idx="12"/>
          </p:nvPr>
        </p:nvSpPr>
        <p:spPr/>
        <p:txBody>
          <a:bodyPr/>
          <a:lstStyle/>
          <a:p>
            <a:fld id="{0A64064F-B5C3-4685-90E2-22D6964CB805}" type="slidenum">
              <a:rPr lang="ro-RO" smtClean="0"/>
              <a:pPr/>
              <a:t>‹#›</a:t>
            </a:fld>
            <a:endParaRPr lang="ro-RO"/>
          </a:p>
        </p:txBody>
      </p:sp>
    </p:spTree>
    <p:extLst>
      <p:ext uri="{BB962C8B-B14F-4D97-AF65-F5344CB8AC3E}">
        <p14:creationId xmlns:p14="http://schemas.microsoft.com/office/powerpoint/2010/main" xmlns="" val="1617717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2" name="Group 11"/>
          <p:cNvGrpSpPr/>
          <p:nvPr/>
        </p:nvGrpSpPr>
        <p:grpSpPr>
          <a:xfrm>
            <a:off x="8522664" y="6255258"/>
            <a:ext cx="393192" cy="393192"/>
            <a:chOff x="8532189" y="5068824"/>
            <a:chExt cx="393192" cy="393192"/>
          </a:xfrm>
        </p:grpSpPr>
        <p:sp>
          <p:nvSpPr>
            <p:cNvPr id="8" name="Oval 7"/>
            <p:cNvSpPr>
              <a:spLocks noChangeAspect="1"/>
            </p:cNvSpPr>
            <p:nvPr/>
          </p:nvSpPr>
          <p:spPr>
            <a:xfrm>
              <a:off x="8532189" y="5068824"/>
              <a:ext cx="393192" cy="393192"/>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xmlns="">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2" name="Title Placeholder 1"/>
          <p:cNvSpPr>
            <a:spLocks noGrp="1"/>
          </p:cNvSpPr>
          <p:nvPr>
            <p:ph type="title"/>
          </p:nvPr>
        </p:nvSpPr>
        <p:spPr>
          <a:xfrm>
            <a:off x="685800" y="484632"/>
            <a:ext cx="7772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21408"/>
            <a:ext cx="7772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992368" y="6272785"/>
            <a:ext cx="2455164" cy="365125"/>
          </a:xfrm>
          <a:prstGeom prst="rect">
            <a:avLst/>
          </a:prstGeom>
        </p:spPr>
        <p:txBody>
          <a:bodyPr vert="horz" lIns="91440" tIns="45720" rIns="91440" bIns="45720" rtlCol="0" anchor="ctr"/>
          <a:lstStyle>
            <a:lvl1pPr algn="r">
              <a:defRPr sz="1000">
                <a:solidFill>
                  <a:schemeClr val="accent1">
                    <a:lumMod val="50000"/>
                  </a:schemeClr>
                </a:solidFill>
              </a:defRPr>
            </a:lvl1pPr>
          </a:lstStyle>
          <a:p>
            <a:fld id="{B91AB187-06C0-4BBE-8DC5-8F3569D59145}" type="datetimeFigureOut">
              <a:rPr lang="ro-RO" smtClean="0"/>
              <a:pPr/>
              <a:t>16.12.2019</a:t>
            </a:fld>
            <a:endParaRPr lang="ro-RO"/>
          </a:p>
        </p:txBody>
      </p:sp>
      <p:sp>
        <p:nvSpPr>
          <p:cNvPr id="5" name="Footer Placeholder 4"/>
          <p:cNvSpPr>
            <a:spLocks noGrp="1"/>
          </p:cNvSpPr>
          <p:nvPr>
            <p:ph type="ftr" sz="quarter" idx="3"/>
          </p:nvPr>
        </p:nvSpPr>
        <p:spPr>
          <a:xfrm>
            <a:off x="685800" y="6272785"/>
            <a:ext cx="4745736" cy="365125"/>
          </a:xfrm>
          <a:prstGeom prst="rect">
            <a:avLst/>
          </a:prstGeom>
        </p:spPr>
        <p:txBody>
          <a:bodyPr vert="horz" lIns="91440" tIns="45720" rIns="91440" bIns="45720" rtlCol="0" anchor="ctr"/>
          <a:lstStyle>
            <a:lvl1pPr algn="l">
              <a:defRPr sz="1000">
                <a:solidFill>
                  <a:schemeClr val="accent1">
                    <a:lumMod val="50000"/>
                  </a:schemeClr>
                </a:solidFill>
              </a:defRPr>
            </a:lvl1pPr>
          </a:lstStyle>
          <a:p>
            <a:endParaRPr lang="ro-RO"/>
          </a:p>
        </p:txBody>
      </p:sp>
      <p:sp>
        <p:nvSpPr>
          <p:cNvPr id="6" name="Slide Number Placeholder 5"/>
          <p:cNvSpPr>
            <a:spLocks noGrp="1"/>
          </p:cNvSpPr>
          <p:nvPr>
            <p:ph type="sldNum" sz="quarter" idx="4"/>
          </p:nvPr>
        </p:nvSpPr>
        <p:spPr>
          <a:xfrm>
            <a:off x="8483346" y="6272785"/>
            <a:ext cx="480060" cy="365125"/>
          </a:xfrm>
          <a:prstGeom prst="rect">
            <a:avLst/>
          </a:prstGeom>
        </p:spPr>
        <p:txBody>
          <a:bodyPr vert="horz" lIns="91440" tIns="45720" rIns="91440" bIns="45720" rtlCol="0" anchor="ctr"/>
          <a:lstStyle>
            <a:lvl1pPr algn="ctr">
              <a:defRPr sz="1100" b="1" spc="-70" baseline="0">
                <a:solidFill>
                  <a:srgbClr val="FFFFFF"/>
                </a:solidFill>
                <a:latin typeface="+mn-lt"/>
              </a:defRPr>
            </a:lvl1pPr>
          </a:lstStyle>
          <a:p>
            <a:fld id="{0A64064F-B5C3-4685-90E2-22D6964CB805}" type="slidenum">
              <a:rPr lang="ro-RO" smtClean="0"/>
              <a:pPr/>
              <a:t>‹#›</a:t>
            </a:fld>
            <a:endParaRPr lang="ro-RO"/>
          </a:p>
        </p:txBody>
      </p:sp>
    </p:spTree>
    <p:extLst>
      <p:ext uri="{BB962C8B-B14F-4D97-AF65-F5344CB8AC3E}">
        <p14:creationId xmlns:p14="http://schemas.microsoft.com/office/powerpoint/2010/main" xmlns="" val="22265248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200" b="0" kern="1200" cap="all" baseline="0">
          <a:blipFill>
            <a:blip r:embed="rId15">
              <a:extLst>
                <a:ext uri="{28A0092B-C50C-407E-A947-70E740481C1C}">
                  <a14:useLocalDpi xmlns:a14="http://schemas.microsoft.com/office/drawing/2010/main" xmlns=""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microsoft.com/office/2007/relationships/hdphoto" Target="../media/hdphoto2.wdp"/><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3.jpeg"/></Relationships>
</file>

<file path=ppt/slides/_rels/slide1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13">
            <a:extLst>
              <a:ext uri="{FF2B5EF4-FFF2-40B4-BE49-F238E27FC236}">
                <a16:creationId xmlns:a16="http://schemas.microsoft.com/office/drawing/2014/main" xmlns="" id="{9818A645-2267-4F2E-9342-266D4D1DC80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143" y="0"/>
            <a:ext cx="914171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Imagine 6" descr="IMG_20191213_125505.jpg"/>
          <p:cNvPicPr>
            <a:picLocks noGrp="1" noChangeAspect="1"/>
          </p:cNvPicPr>
          <p:nvPr isPhoto="1"/>
        </p:nvPicPr>
        <p:blipFill>
          <a:blip r:embed="rId3" cstate="print"/>
          <a:srcRect l="33899" t="23164" r="13559" b="11299"/>
          <a:stretch>
            <a:fillRect/>
          </a:stretch>
        </p:blipFill>
        <p:spPr>
          <a:xfrm>
            <a:off x="966935" y="564542"/>
            <a:ext cx="3275927" cy="3064611"/>
          </a:xfrm>
          <a:prstGeom prst="rect">
            <a:avLst/>
          </a:prstGeom>
          <a:effectLst>
            <a:outerShdw blurRad="50800" dist="38100" dir="10800000" algn="r" rotWithShape="0">
              <a:prstClr val="black">
                <a:alpha val="40000"/>
              </a:prstClr>
            </a:outerShdw>
          </a:effectLst>
        </p:spPr>
      </p:pic>
      <p:sp>
        <p:nvSpPr>
          <p:cNvPr id="23" name="Rectangle 15">
            <a:extLst>
              <a:ext uri="{FF2B5EF4-FFF2-40B4-BE49-F238E27FC236}">
                <a16:creationId xmlns:a16="http://schemas.microsoft.com/office/drawing/2014/main" xmlns="" id="{CD60390C-0E4C-4682-8246-AFA2E49856D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38378" y="3837459"/>
            <a:ext cx="7667244" cy="80683"/>
          </a:xfrm>
          <a:prstGeom prst="rect">
            <a:avLst/>
          </a:prstGeom>
          <a:blipFill dpi="0" rotWithShape="1">
            <a:blip r:embed="rId4">
              <a:alphaModFix amt="85000"/>
              <a:lum bright="70000" contrast="-70000"/>
              <a:extLst>
                <a:ext uri="{BEBA8EAE-BF5A-486C-A8C5-ECC9F3942E4B}">
                  <a14:imgProps xmlns:a14="http://schemas.microsoft.com/office/drawing/2010/main" xmlns="">
                    <a14:imgLayer r:embed="rId5">
                      <a14:imgEffect>
                        <a14:sharpenSoften amount="61000"/>
                      </a14:imgEffect>
                    </a14:imgLayer>
                  </a14:imgProps>
                </a:ext>
                <a:ext uri="{28A0092B-C50C-407E-A947-70E740481C1C}">
                  <a14:useLocalDpi xmlns:a14="http://schemas.microsoft.com/office/drawing/2010/main" xmlns=""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Rectangle 17">
            <a:extLst>
              <a:ext uri="{FF2B5EF4-FFF2-40B4-BE49-F238E27FC236}">
                <a16:creationId xmlns:a16="http://schemas.microsoft.com/office/drawing/2014/main" xmlns="" id="{CEBA87F4-FB8A-4D91-B3F3-DFA78E0CC64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38378" y="3981573"/>
            <a:ext cx="7667244" cy="2078335"/>
          </a:xfrm>
          <a:prstGeom prst="rect">
            <a:avLst/>
          </a:prstGeom>
          <a:blipFill dpi="0" rotWithShape="1">
            <a:blip r:embed="rId4">
              <a:alphaModFix amt="95000"/>
              <a:lum bright="70000" contrast="-70000"/>
              <a:extLst>
                <a:ext uri="{BEBA8EAE-BF5A-486C-A8C5-ECC9F3942E4B}">
                  <a14:imgProps xmlns:a14="http://schemas.microsoft.com/office/drawing/2010/main" xmlns="">
                    <a14:imgLayer r:embed="rId5">
                      <a14:imgEffect>
                        <a14:sharpenSoften amount="61000"/>
                      </a14:imgEffect>
                    </a14:imgLayer>
                  </a14:imgProps>
                </a:ext>
                <a:ext uri="{28A0092B-C50C-407E-A947-70E740481C1C}">
                  <a14:useLocalDpi xmlns:a14="http://schemas.microsoft.com/office/drawing/2010/main" xmlns=""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u 1"/>
          <p:cNvSpPr>
            <a:spLocks noGrp="1"/>
          </p:cNvSpPr>
          <p:nvPr>
            <p:ph type="ctrTitle"/>
          </p:nvPr>
        </p:nvSpPr>
        <p:spPr>
          <a:xfrm>
            <a:off x="795238" y="4207491"/>
            <a:ext cx="4681728" cy="1622451"/>
          </a:xfrm>
        </p:spPr>
        <p:txBody>
          <a:bodyPr>
            <a:noAutofit/>
          </a:bodyPr>
          <a:lstStyle/>
          <a:p>
            <a:pPr algn="r"/>
            <a:r>
              <a:rPr lang="it-IT" sz="2400" b="1" dirty="0">
                <a:latin typeface="Calibri" pitchFamily="34" charset="0"/>
                <a:cs typeface="Calibri" pitchFamily="34" charset="0"/>
              </a:rPr>
              <a:t>Job CoACh, suporTing school studEnts with Autism Spectrum Disorder to acquire independency (ACTIvE</a:t>
            </a:r>
            <a:r>
              <a:rPr lang="it-IT" sz="2400" b="1">
                <a:latin typeface="Calibri" pitchFamily="34" charset="0"/>
                <a:cs typeface="Calibri" pitchFamily="34" charset="0"/>
              </a:rPr>
              <a:t>) </a:t>
            </a:r>
            <a:br>
              <a:rPr lang="it-IT" sz="2400" b="1">
                <a:latin typeface="Calibri" pitchFamily="34" charset="0"/>
                <a:cs typeface="Calibri" pitchFamily="34" charset="0"/>
              </a:rPr>
            </a:br>
            <a:r>
              <a:rPr lang="it-IT" sz="2400" b="1">
                <a:latin typeface="Calibri" pitchFamily="34" charset="0"/>
                <a:cs typeface="Calibri" pitchFamily="34" charset="0"/>
              </a:rPr>
              <a:t>2019-1-PT01-KA201-061366</a:t>
            </a:r>
            <a:r>
              <a:rPr lang="ro-RO" sz="2400" b="1" dirty="0">
                <a:latin typeface="Calibri" pitchFamily="34" charset="0"/>
                <a:cs typeface="Calibri" pitchFamily="34" charset="0"/>
              </a:rPr>
              <a:t> </a:t>
            </a:r>
          </a:p>
        </p:txBody>
      </p:sp>
      <p:sp>
        <p:nvSpPr>
          <p:cNvPr id="3" name="Subtitlu 2"/>
          <p:cNvSpPr>
            <a:spLocks noGrp="1"/>
          </p:cNvSpPr>
          <p:nvPr>
            <p:ph type="subTitle" idx="1"/>
          </p:nvPr>
        </p:nvSpPr>
        <p:spPr>
          <a:xfrm>
            <a:off x="6300192" y="4114745"/>
            <a:ext cx="1891689" cy="1709917"/>
          </a:xfrm>
        </p:spPr>
        <p:txBody>
          <a:bodyPr anchor="ctr">
            <a:normAutofit/>
          </a:bodyPr>
          <a:lstStyle/>
          <a:p>
            <a:r>
              <a:rPr lang="ro-RO" sz="2400" b="1" dirty="0"/>
              <a:t>2019-2022</a:t>
            </a:r>
          </a:p>
        </p:txBody>
      </p:sp>
      <p:pic>
        <p:nvPicPr>
          <p:cNvPr id="9" name="Picture 8" descr="A picture containing knife&#10;&#10;Description automatically generated">
            <a:extLst>
              <a:ext uri="{FF2B5EF4-FFF2-40B4-BE49-F238E27FC236}">
                <a16:creationId xmlns:a16="http://schemas.microsoft.com/office/drawing/2014/main" xmlns="" id="{D2D0E8AE-BD75-47AB-B82F-EB1131FC54BB}"/>
              </a:ext>
            </a:extLst>
          </p:cNvPr>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4692650" y="1737274"/>
            <a:ext cx="3735832" cy="719147"/>
          </a:xfrm>
          <a:prstGeom prst="rect">
            <a:avLst/>
          </a:prstGeom>
        </p:spPr>
      </p:pic>
      <p:sp>
        <p:nvSpPr>
          <p:cNvPr id="25" name="Rectangle 19">
            <a:extLst>
              <a:ext uri="{FF2B5EF4-FFF2-40B4-BE49-F238E27FC236}">
                <a16:creationId xmlns:a16="http://schemas.microsoft.com/office/drawing/2014/main" xmlns="" id="{D012A90F-45C2-4C9B-BAF6-9CE1F546C7E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38378" y="6128670"/>
            <a:ext cx="7667244" cy="80683"/>
          </a:xfrm>
          <a:prstGeom prst="rect">
            <a:avLst/>
          </a:prstGeom>
          <a:blipFill dpi="0" rotWithShape="1">
            <a:blip r:embed="rId4">
              <a:alphaModFix amt="85000"/>
              <a:lum bright="70000" contrast="-70000"/>
              <a:extLst>
                <a:ext uri="{BEBA8EAE-BF5A-486C-A8C5-ECC9F3942E4B}">
                  <a14:imgProps xmlns:a14="http://schemas.microsoft.com/office/drawing/2010/main" xmlns="">
                    <a14:imgLayer r:embed="rId5">
                      <a14:imgEffect>
                        <a14:sharpenSoften amount="61000"/>
                      </a14:imgEffect>
                    </a14:imgLayer>
                  </a14:imgProps>
                </a:ext>
                <a:ext uri="{28A0092B-C50C-407E-A947-70E740481C1C}">
                  <a14:useLocalDpi xmlns:a14="http://schemas.microsoft.com/office/drawing/2010/main" xmlns=""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 name="Substituent subsol 5"/>
          <p:cNvSpPr>
            <a:spLocks noGrp="1"/>
          </p:cNvSpPr>
          <p:nvPr>
            <p:ph type="ftr" sz="quarter" idx="11"/>
          </p:nvPr>
        </p:nvSpPr>
        <p:spPr>
          <a:xfrm>
            <a:off x="816102" y="6252499"/>
            <a:ext cx="4745736" cy="365125"/>
          </a:xfrm>
        </p:spPr>
        <p:txBody>
          <a:bodyPr>
            <a:normAutofit/>
          </a:bodyPr>
          <a:lstStyle/>
          <a:p>
            <a:pPr>
              <a:spcAft>
                <a:spcPts val="600"/>
              </a:spcAft>
            </a:pPr>
            <a:r>
              <a:rPr lang="ro-RO">
                <a:solidFill>
                  <a:schemeClr val="tx1">
                    <a:lumMod val="85000"/>
                    <a:lumOff val="15000"/>
                  </a:schemeClr>
                </a:solidFill>
              </a:rPr>
              <a:t>KOM-12-13 decembrie 2019, Coimbra</a:t>
            </a:r>
          </a:p>
        </p:txBody>
      </p:sp>
      <p:pic>
        <p:nvPicPr>
          <p:cNvPr id="1026" name="Picture 2" descr="Image result for erasmus plus png&quot;">
            <a:extLst>
              <a:ext uri="{FF2B5EF4-FFF2-40B4-BE49-F238E27FC236}">
                <a16:creationId xmlns:a16="http://schemas.microsoft.com/office/drawing/2014/main" xmlns="" id="{4EA71677-1B50-484D-B0D4-A0AF301D4031}"/>
              </a:ext>
            </a:extLst>
          </p:cNvPr>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7164288" y="200966"/>
            <a:ext cx="1665077" cy="777036"/>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magine 1" descr="DSC_0305.JPG">
            <a:extLst>
              <a:ext uri="{FF2B5EF4-FFF2-40B4-BE49-F238E27FC236}">
                <a16:creationId xmlns:a16="http://schemas.microsoft.com/office/drawing/2014/main" xmlns="" id="{FC865B0A-245D-4281-9093-26F078348472}"/>
              </a:ext>
            </a:extLst>
          </p:cNvPr>
          <p:cNvPicPr>
            <a:picLocks noGrp="1" noChangeAspect="1"/>
          </p:cNvPicPr>
          <p:nvPr isPhoto="1"/>
        </p:nvPicPr>
        <p:blipFill rotWithShape="1">
          <a:blip r:embed="rId2" cstate="email"/>
          <a:srcRect l="5919" r="948" b="4"/>
          <a:stretch/>
        </p:blipFill>
        <p:spPr>
          <a:xfrm>
            <a:off x="241297" y="321732"/>
            <a:ext cx="4296411" cy="3079194"/>
          </a:xfrm>
          <a:prstGeom prst="rect">
            <a:avLst/>
          </a:prstGeom>
          <a:noFill/>
        </p:spPr>
      </p:pic>
      <p:pic>
        <p:nvPicPr>
          <p:cNvPr id="3" name="Imagine 1" descr="IMG_20191213_132332.jpg">
            <a:extLst>
              <a:ext uri="{FF2B5EF4-FFF2-40B4-BE49-F238E27FC236}">
                <a16:creationId xmlns:a16="http://schemas.microsoft.com/office/drawing/2014/main" xmlns="" id="{03566AAB-3E8B-42BB-BF2E-1A2604B138CD}"/>
              </a:ext>
            </a:extLst>
          </p:cNvPr>
          <p:cNvPicPr>
            <a:picLocks noGrp="1" noChangeAspect="1"/>
          </p:cNvPicPr>
          <p:nvPr isPhoto="1"/>
        </p:nvPicPr>
        <p:blipFill rotWithShape="1">
          <a:blip r:embed="rId3" cstate="email"/>
          <a:srcRect t="3259" b="2178"/>
          <a:stretch/>
        </p:blipFill>
        <p:spPr>
          <a:xfrm>
            <a:off x="241297" y="3489158"/>
            <a:ext cx="4296411" cy="3047107"/>
          </a:xfrm>
          <a:prstGeom prst="rect">
            <a:avLst/>
          </a:prstGeom>
          <a:noFill/>
        </p:spPr>
      </p:pic>
      <p:pic>
        <p:nvPicPr>
          <p:cNvPr id="2" name="Imagine 1" descr="DSC_0294.JPG"/>
          <p:cNvPicPr>
            <a:picLocks noGrp="1" noChangeAspect="1"/>
          </p:cNvPicPr>
          <p:nvPr isPhoto="1"/>
        </p:nvPicPr>
        <p:blipFill rotWithShape="1">
          <a:blip r:embed="rId4" cstate="email"/>
          <a:srcRect l="32558" r="21294" b="-2"/>
          <a:stretch/>
        </p:blipFill>
        <p:spPr>
          <a:xfrm>
            <a:off x="4606292" y="321732"/>
            <a:ext cx="4296410" cy="6214533"/>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6C2997EE-0889-44C3-AC0D-18F26AC9AAA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ine 1" descr="DSC_0328.JPG">
            <a:extLst>
              <a:ext uri="{FF2B5EF4-FFF2-40B4-BE49-F238E27FC236}">
                <a16:creationId xmlns:a16="http://schemas.microsoft.com/office/drawing/2014/main" xmlns="" id="{FD1C4EF1-693E-463E-BC4D-A0963BEB69E9}"/>
              </a:ext>
            </a:extLst>
          </p:cNvPr>
          <p:cNvPicPr>
            <a:picLocks noGrp="1" noChangeAspect="1"/>
          </p:cNvPicPr>
          <p:nvPr isPhoto="1"/>
        </p:nvPicPr>
        <p:blipFill rotWithShape="1">
          <a:blip r:embed="rId2" cstate="email"/>
          <a:srcRect r="12313" b="2"/>
          <a:stretch/>
        </p:blipFill>
        <p:spPr>
          <a:xfrm>
            <a:off x="4216674" y="10"/>
            <a:ext cx="4927327" cy="3750724"/>
          </a:xfrm>
          <a:custGeom>
            <a:avLst/>
            <a:gdLst>
              <a:gd name="connsiteX0" fmla="*/ 1738471 w 6569769"/>
              <a:gd name="connsiteY0" fmla="*/ 0 h 3750734"/>
              <a:gd name="connsiteX1" fmla="*/ 6569769 w 6569769"/>
              <a:gd name="connsiteY1" fmla="*/ 0 h 3750734"/>
              <a:gd name="connsiteX2" fmla="*/ 6569769 w 6569769"/>
              <a:gd name="connsiteY2" fmla="*/ 3750734 h 3750734"/>
              <a:gd name="connsiteX3" fmla="*/ 0 w 6569769"/>
              <a:gd name="connsiteY3" fmla="*/ 3750734 h 3750734"/>
            </a:gdLst>
            <a:ahLst/>
            <a:cxnLst>
              <a:cxn ang="0">
                <a:pos x="connsiteX0" y="connsiteY0"/>
              </a:cxn>
              <a:cxn ang="0">
                <a:pos x="connsiteX1" y="connsiteY1"/>
              </a:cxn>
              <a:cxn ang="0">
                <a:pos x="connsiteX2" y="connsiteY2"/>
              </a:cxn>
              <a:cxn ang="0">
                <a:pos x="connsiteX3" y="connsiteY3"/>
              </a:cxn>
            </a:cxnLst>
            <a:rect l="l" t="t" r="r" b="b"/>
            <a:pathLst>
              <a:path w="6569769" h="3750734">
                <a:moveTo>
                  <a:pt x="1738471" y="0"/>
                </a:moveTo>
                <a:lnTo>
                  <a:pt x="6569769" y="0"/>
                </a:lnTo>
                <a:lnTo>
                  <a:pt x="6569769" y="3750734"/>
                </a:lnTo>
                <a:lnTo>
                  <a:pt x="0" y="3750734"/>
                </a:lnTo>
                <a:close/>
              </a:path>
            </a:pathLst>
          </a:custGeom>
          <a:noFill/>
        </p:spPr>
      </p:pic>
      <p:pic>
        <p:nvPicPr>
          <p:cNvPr id="2" name="Imagine 1" descr="DSC_0314.JPG"/>
          <p:cNvPicPr>
            <a:picLocks noGrp="1" noChangeAspect="1"/>
          </p:cNvPicPr>
          <p:nvPr isPhoto="1"/>
        </p:nvPicPr>
        <p:blipFill rotWithShape="1">
          <a:blip r:embed="rId3" cstate="email"/>
          <a:srcRect t="2824" r="2" b="23110"/>
          <a:stretch/>
        </p:blipFill>
        <p:spPr>
          <a:xfrm>
            <a:off x="3136508" y="3887894"/>
            <a:ext cx="6007493" cy="2970106"/>
          </a:xfrm>
          <a:custGeom>
            <a:avLst/>
            <a:gdLst>
              <a:gd name="connsiteX0" fmla="*/ 1376648 w 8009991"/>
              <a:gd name="connsiteY0" fmla="*/ 0 h 2970106"/>
              <a:gd name="connsiteX1" fmla="*/ 8009991 w 8009991"/>
              <a:gd name="connsiteY1" fmla="*/ 0 h 2970106"/>
              <a:gd name="connsiteX2" fmla="*/ 8009991 w 8009991"/>
              <a:gd name="connsiteY2" fmla="*/ 2970106 h 2970106"/>
              <a:gd name="connsiteX3" fmla="*/ 0 w 8009991"/>
              <a:gd name="connsiteY3" fmla="*/ 2970106 h 2970106"/>
            </a:gdLst>
            <a:ahLst/>
            <a:cxnLst>
              <a:cxn ang="0">
                <a:pos x="connsiteX0" y="connsiteY0"/>
              </a:cxn>
              <a:cxn ang="0">
                <a:pos x="connsiteX1" y="connsiteY1"/>
              </a:cxn>
              <a:cxn ang="0">
                <a:pos x="connsiteX2" y="connsiteY2"/>
              </a:cxn>
              <a:cxn ang="0">
                <a:pos x="connsiteX3" y="connsiteY3"/>
              </a:cxn>
            </a:cxnLst>
            <a:rect l="l" t="t" r="r" b="b"/>
            <a:pathLst>
              <a:path w="8009991" h="2970106">
                <a:moveTo>
                  <a:pt x="1376648" y="0"/>
                </a:moveTo>
                <a:lnTo>
                  <a:pt x="8009991" y="0"/>
                </a:lnTo>
                <a:lnTo>
                  <a:pt x="8009991" y="2970106"/>
                </a:lnTo>
                <a:lnTo>
                  <a:pt x="0" y="2970106"/>
                </a:lnTo>
                <a:close/>
              </a:path>
            </a:pathLst>
          </a:custGeom>
          <a:noFill/>
        </p:spPr>
      </p:pic>
      <p:pic>
        <p:nvPicPr>
          <p:cNvPr id="4" name="Imagine 1" descr="IMG_20191213_133118.jpg">
            <a:extLst>
              <a:ext uri="{FF2B5EF4-FFF2-40B4-BE49-F238E27FC236}">
                <a16:creationId xmlns:a16="http://schemas.microsoft.com/office/drawing/2014/main" xmlns="" id="{CB716BDE-0B31-40D5-BA78-A81D88F2E65E}"/>
              </a:ext>
            </a:extLst>
          </p:cNvPr>
          <p:cNvPicPr>
            <a:picLocks noGrp="1" noChangeAspect="1"/>
          </p:cNvPicPr>
          <p:nvPr isPhoto="1"/>
        </p:nvPicPr>
        <p:blipFill rotWithShape="1">
          <a:blip r:embed="rId4" cstate="email"/>
          <a:srcRect l="17450" r="21009"/>
          <a:stretch/>
        </p:blipFill>
        <p:spPr>
          <a:xfrm>
            <a:off x="20" y="10"/>
            <a:ext cx="5627313" cy="6857990"/>
          </a:xfrm>
          <a:custGeom>
            <a:avLst/>
            <a:gdLst>
              <a:gd name="connsiteX0" fmla="*/ 0 w 7503111"/>
              <a:gd name="connsiteY0" fmla="*/ 0 h 6858000"/>
              <a:gd name="connsiteX1" fmla="*/ 677334 w 7503111"/>
              <a:gd name="connsiteY1" fmla="*/ 0 h 6858000"/>
              <a:gd name="connsiteX2" fmla="*/ 1168036 w 7503111"/>
              <a:gd name="connsiteY2" fmla="*/ 0 h 6858000"/>
              <a:gd name="connsiteX3" fmla="*/ 1205499 w 7503111"/>
              <a:gd name="connsiteY3" fmla="*/ 0 h 6858000"/>
              <a:gd name="connsiteX4" fmla="*/ 1647632 w 7503111"/>
              <a:gd name="connsiteY4" fmla="*/ 0 h 6858000"/>
              <a:gd name="connsiteX5" fmla="*/ 7215401 w 7503111"/>
              <a:gd name="connsiteY5" fmla="*/ 0 h 6858000"/>
              <a:gd name="connsiteX6" fmla="*/ 4041567 w 7503111"/>
              <a:gd name="connsiteY6" fmla="*/ 6852993 h 6858000"/>
              <a:gd name="connsiteX7" fmla="*/ 7503111 w 7503111"/>
              <a:gd name="connsiteY7" fmla="*/ 6852993 h 6858000"/>
              <a:gd name="connsiteX8" fmla="*/ 7503111 w 7503111"/>
              <a:gd name="connsiteY8" fmla="*/ 6852994 h 6858000"/>
              <a:gd name="connsiteX9" fmla="*/ 1647632 w 7503111"/>
              <a:gd name="connsiteY9" fmla="*/ 6852994 h 6858000"/>
              <a:gd name="connsiteX10" fmla="*/ 1647632 w 7503111"/>
              <a:gd name="connsiteY10" fmla="*/ 6858000 h 6858000"/>
              <a:gd name="connsiteX11" fmla="*/ 0 w 7503111"/>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503111" h="6858000">
                <a:moveTo>
                  <a:pt x="0" y="0"/>
                </a:moveTo>
                <a:lnTo>
                  <a:pt x="677334" y="0"/>
                </a:lnTo>
                <a:lnTo>
                  <a:pt x="1168036" y="0"/>
                </a:lnTo>
                <a:lnTo>
                  <a:pt x="1205499" y="0"/>
                </a:lnTo>
                <a:lnTo>
                  <a:pt x="1647632" y="0"/>
                </a:lnTo>
                <a:lnTo>
                  <a:pt x="7215401" y="0"/>
                </a:lnTo>
                <a:lnTo>
                  <a:pt x="4041567" y="6852993"/>
                </a:lnTo>
                <a:lnTo>
                  <a:pt x="7503111" y="6852993"/>
                </a:lnTo>
                <a:lnTo>
                  <a:pt x="7503111" y="6852994"/>
                </a:lnTo>
                <a:lnTo>
                  <a:pt x="1647632" y="6852994"/>
                </a:lnTo>
                <a:lnTo>
                  <a:pt x="1647632" y="6858000"/>
                </a:lnTo>
                <a:lnTo>
                  <a:pt x="0" y="6858000"/>
                </a:lnTo>
                <a:close/>
              </a:path>
            </a:pathLst>
          </a:cu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magine 1" descr="IMG_20191213_132351.jpg">
            <a:extLst>
              <a:ext uri="{FF2B5EF4-FFF2-40B4-BE49-F238E27FC236}">
                <a16:creationId xmlns:a16="http://schemas.microsoft.com/office/drawing/2014/main" xmlns="" id="{A281A0F5-0490-43CC-A389-16E50F85146B}"/>
              </a:ext>
            </a:extLst>
          </p:cNvPr>
          <p:cNvPicPr>
            <a:picLocks noGrp="1" noChangeAspect="1"/>
          </p:cNvPicPr>
          <p:nvPr isPhoto="1"/>
        </p:nvPicPr>
        <p:blipFill rotWithShape="1">
          <a:blip r:embed="rId2" cstate="email"/>
          <a:srcRect t="717" r="1" b="22001"/>
          <a:stretch/>
        </p:blipFill>
        <p:spPr>
          <a:xfrm>
            <a:off x="3370077" y="243"/>
            <a:ext cx="5773923" cy="3346705"/>
          </a:xfrm>
          <a:custGeom>
            <a:avLst/>
            <a:gdLst>
              <a:gd name="connsiteX0" fmla="*/ 1549963 w 7698564"/>
              <a:gd name="connsiteY0" fmla="*/ 0 h 3346705"/>
              <a:gd name="connsiteX1" fmla="*/ 1555540 w 7698564"/>
              <a:gd name="connsiteY1" fmla="*/ 0 h 3346705"/>
              <a:gd name="connsiteX2" fmla="*/ 2621768 w 7698564"/>
              <a:gd name="connsiteY2" fmla="*/ 0 h 3346705"/>
              <a:gd name="connsiteX3" fmla="*/ 6451640 w 7698564"/>
              <a:gd name="connsiteY3" fmla="*/ 0 h 3346705"/>
              <a:gd name="connsiteX4" fmla="*/ 6451640 w 7698564"/>
              <a:gd name="connsiteY4" fmla="*/ 479 h 3346705"/>
              <a:gd name="connsiteX5" fmla="*/ 7698564 w 7698564"/>
              <a:gd name="connsiteY5" fmla="*/ 479 h 3346705"/>
              <a:gd name="connsiteX6" fmla="*/ 7698564 w 7698564"/>
              <a:gd name="connsiteY6" fmla="*/ 3346705 h 3346705"/>
              <a:gd name="connsiteX7" fmla="*/ 0 w 7698564"/>
              <a:gd name="connsiteY7" fmla="*/ 3346705 h 3346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98564" h="3346705">
                <a:moveTo>
                  <a:pt x="1549963" y="0"/>
                </a:moveTo>
                <a:lnTo>
                  <a:pt x="1555540" y="0"/>
                </a:lnTo>
                <a:lnTo>
                  <a:pt x="2621768" y="0"/>
                </a:lnTo>
                <a:lnTo>
                  <a:pt x="6451640" y="0"/>
                </a:lnTo>
                <a:lnTo>
                  <a:pt x="6451640" y="479"/>
                </a:lnTo>
                <a:lnTo>
                  <a:pt x="7698564" y="479"/>
                </a:lnTo>
                <a:lnTo>
                  <a:pt x="7698564" y="3346705"/>
                </a:lnTo>
                <a:lnTo>
                  <a:pt x="0" y="3346705"/>
                </a:lnTo>
                <a:close/>
              </a:path>
            </a:pathLst>
          </a:custGeom>
          <a:noFill/>
        </p:spPr>
      </p:pic>
      <p:pic>
        <p:nvPicPr>
          <p:cNvPr id="2" name="Imagine 1" descr="DSC_0397.JPG"/>
          <p:cNvPicPr>
            <a:picLocks noGrp="1" noChangeAspect="1"/>
          </p:cNvPicPr>
          <p:nvPr isPhoto="1"/>
        </p:nvPicPr>
        <p:blipFill rotWithShape="1">
          <a:blip r:embed="rId3" cstate="email"/>
          <a:srcRect l="6102" r="6240" b="-3"/>
          <a:stretch/>
        </p:blipFill>
        <p:spPr>
          <a:xfrm>
            <a:off x="20" y="10"/>
            <a:ext cx="4394827" cy="3346695"/>
          </a:xfrm>
          <a:custGeom>
            <a:avLst/>
            <a:gdLst>
              <a:gd name="connsiteX0" fmla="*/ 0 w 5859797"/>
              <a:gd name="connsiteY0" fmla="*/ 0 h 3346705"/>
              <a:gd name="connsiteX1" fmla="*/ 5859797 w 5859797"/>
              <a:gd name="connsiteY1" fmla="*/ 0 h 3346705"/>
              <a:gd name="connsiteX2" fmla="*/ 4309834 w 5859797"/>
              <a:gd name="connsiteY2" fmla="*/ 3346705 h 3346705"/>
              <a:gd name="connsiteX3" fmla="*/ 4304257 w 5859797"/>
              <a:gd name="connsiteY3" fmla="*/ 3346705 h 3346705"/>
              <a:gd name="connsiteX4" fmla="*/ 3238029 w 5859797"/>
              <a:gd name="connsiteY4" fmla="*/ 3346705 h 3346705"/>
              <a:gd name="connsiteX5" fmla="*/ 0 w 5859797"/>
              <a:gd name="connsiteY5" fmla="*/ 3346705 h 3346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59797" h="3346705">
                <a:moveTo>
                  <a:pt x="0" y="0"/>
                </a:moveTo>
                <a:lnTo>
                  <a:pt x="5859797" y="0"/>
                </a:lnTo>
                <a:lnTo>
                  <a:pt x="4309834" y="3346705"/>
                </a:lnTo>
                <a:lnTo>
                  <a:pt x="4304257" y="3346705"/>
                </a:lnTo>
                <a:lnTo>
                  <a:pt x="3238029" y="3346705"/>
                </a:lnTo>
                <a:lnTo>
                  <a:pt x="0" y="3346705"/>
                </a:lnTo>
                <a:close/>
              </a:path>
            </a:pathLst>
          </a:custGeom>
          <a:noFill/>
        </p:spPr>
      </p:pic>
      <p:pic>
        <p:nvPicPr>
          <p:cNvPr id="3" name="Imagine 1" descr="DSC_0421.JPG">
            <a:extLst>
              <a:ext uri="{FF2B5EF4-FFF2-40B4-BE49-F238E27FC236}">
                <a16:creationId xmlns:a16="http://schemas.microsoft.com/office/drawing/2014/main" xmlns="" id="{B9EE1627-AAD6-4D75-9D72-30B0FEFA8DB8}"/>
              </a:ext>
            </a:extLst>
          </p:cNvPr>
          <p:cNvPicPr>
            <a:picLocks noGrp="1" noChangeAspect="1"/>
          </p:cNvPicPr>
          <p:nvPr isPhoto="1"/>
        </p:nvPicPr>
        <p:blipFill rotWithShape="1">
          <a:blip r:embed="rId4" cstate="email"/>
          <a:srcRect r="12609" b="-4"/>
          <a:stretch/>
        </p:blipFill>
        <p:spPr>
          <a:xfrm>
            <a:off x="4762566" y="3511295"/>
            <a:ext cx="4381434" cy="3346705"/>
          </a:xfrm>
          <a:custGeom>
            <a:avLst/>
            <a:gdLst>
              <a:gd name="connsiteX0" fmla="*/ 1549963 w 5841911"/>
              <a:gd name="connsiteY0" fmla="*/ 0 h 3346705"/>
              <a:gd name="connsiteX1" fmla="*/ 1555540 w 5841911"/>
              <a:gd name="connsiteY1" fmla="*/ 0 h 3346705"/>
              <a:gd name="connsiteX2" fmla="*/ 2621768 w 5841911"/>
              <a:gd name="connsiteY2" fmla="*/ 0 h 3346705"/>
              <a:gd name="connsiteX3" fmla="*/ 5841911 w 5841911"/>
              <a:gd name="connsiteY3" fmla="*/ 0 h 3346705"/>
              <a:gd name="connsiteX4" fmla="*/ 5841911 w 5841911"/>
              <a:gd name="connsiteY4" fmla="*/ 3346705 h 3346705"/>
              <a:gd name="connsiteX5" fmla="*/ 0 w 5841911"/>
              <a:gd name="connsiteY5" fmla="*/ 3346705 h 3346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1911" h="3346705">
                <a:moveTo>
                  <a:pt x="1549963" y="0"/>
                </a:moveTo>
                <a:lnTo>
                  <a:pt x="1555540" y="0"/>
                </a:lnTo>
                <a:lnTo>
                  <a:pt x="2621768" y="0"/>
                </a:lnTo>
                <a:lnTo>
                  <a:pt x="5841911" y="0"/>
                </a:lnTo>
                <a:lnTo>
                  <a:pt x="5841911" y="3346705"/>
                </a:lnTo>
                <a:lnTo>
                  <a:pt x="0" y="3346705"/>
                </a:lnTo>
                <a:close/>
              </a:path>
            </a:pathLst>
          </a:custGeom>
          <a:noFill/>
        </p:spPr>
      </p:pic>
      <p:pic>
        <p:nvPicPr>
          <p:cNvPr id="5" name="Imagine 1" descr="IMG_20191213_162058.jpg">
            <a:extLst>
              <a:ext uri="{FF2B5EF4-FFF2-40B4-BE49-F238E27FC236}">
                <a16:creationId xmlns:a16="http://schemas.microsoft.com/office/drawing/2014/main" xmlns="" id="{D2D6DA5E-499C-4EEA-A767-3E811E680782}"/>
              </a:ext>
            </a:extLst>
          </p:cNvPr>
          <p:cNvPicPr>
            <a:picLocks noGrp="1" noChangeAspect="1"/>
          </p:cNvPicPr>
          <p:nvPr isPhoto="1"/>
        </p:nvPicPr>
        <p:blipFill rotWithShape="1">
          <a:blip r:embed="rId5" cstate="email"/>
          <a:srcRect t="18841" r="2" b="3877"/>
          <a:stretch/>
        </p:blipFill>
        <p:spPr>
          <a:xfrm>
            <a:off x="20" y="3511295"/>
            <a:ext cx="5773903" cy="3346705"/>
          </a:xfrm>
          <a:custGeom>
            <a:avLst/>
            <a:gdLst>
              <a:gd name="connsiteX0" fmla="*/ 0 w 7698564"/>
              <a:gd name="connsiteY0" fmla="*/ 0 h 3346705"/>
              <a:gd name="connsiteX1" fmla="*/ 7698564 w 7698564"/>
              <a:gd name="connsiteY1" fmla="*/ 0 h 3346705"/>
              <a:gd name="connsiteX2" fmla="*/ 6148601 w 7698564"/>
              <a:gd name="connsiteY2" fmla="*/ 3346705 h 3346705"/>
              <a:gd name="connsiteX3" fmla="*/ 6143024 w 7698564"/>
              <a:gd name="connsiteY3" fmla="*/ 3346705 h 3346705"/>
              <a:gd name="connsiteX4" fmla="*/ 5076796 w 7698564"/>
              <a:gd name="connsiteY4" fmla="*/ 3346705 h 3346705"/>
              <a:gd name="connsiteX5" fmla="*/ 1246924 w 7698564"/>
              <a:gd name="connsiteY5" fmla="*/ 3346705 h 3346705"/>
              <a:gd name="connsiteX6" fmla="*/ 1246924 w 7698564"/>
              <a:gd name="connsiteY6" fmla="*/ 3346226 h 3346705"/>
              <a:gd name="connsiteX7" fmla="*/ 0 w 7698564"/>
              <a:gd name="connsiteY7" fmla="*/ 3346226 h 3346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98564" h="3346705">
                <a:moveTo>
                  <a:pt x="0" y="0"/>
                </a:moveTo>
                <a:lnTo>
                  <a:pt x="7698564" y="0"/>
                </a:lnTo>
                <a:lnTo>
                  <a:pt x="6148601" y="3346705"/>
                </a:lnTo>
                <a:lnTo>
                  <a:pt x="6143024" y="3346705"/>
                </a:lnTo>
                <a:lnTo>
                  <a:pt x="5076796" y="3346705"/>
                </a:lnTo>
                <a:lnTo>
                  <a:pt x="1246924" y="3346705"/>
                </a:lnTo>
                <a:lnTo>
                  <a:pt x="1246924" y="3346226"/>
                </a:lnTo>
                <a:lnTo>
                  <a:pt x="0" y="3346226"/>
                </a:lnTo>
                <a:close/>
              </a:path>
            </a:pathLst>
          </a:cu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xmlns="" id="{FA09304C-28F7-4E8D-883F-50432A7C946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xmlns="" id="{29AD6DE7-4C8D-496F-A9FF-3442D00D8D0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3999" cy="6857999"/>
          </a:xfrm>
          <a:prstGeom prst="rect">
            <a:avLst/>
          </a:prstGeom>
          <a:blipFill dpi="0" rotWithShape="1">
            <a:blip r:embed="rId2">
              <a:alphaModFix amt="60000"/>
              <a:lum bright="70000" contrast="-70000"/>
              <a:extLst>
                <a:ext uri="{BEBA8EAE-BF5A-486C-A8C5-ECC9F3942E4B}">
                  <a14:imgProps xmlns:a14="http://schemas.microsoft.com/office/drawing/2010/main" xmlns="">
                    <a14:imgLayer r:embed="rId3">
                      <a14:imgEffect>
                        <a14:sharpenSoften amount="61000"/>
                      </a14:imgEffect>
                    </a14:imgLayer>
                  </a14:imgProps>
                </a:ext>
                <a:ext uri="{28A0092B-C50C-407E-A947-70E740481C1C}">
                  <a14:useLocalDpi xmlns:a14="http://schemas.microsoft.com/office/drawing/2010/main" xmlns=""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0">
            <a:extLst>
              <a:ext uri="{FF2B5EF4-FFF2-40B4-BE49-F238E27FC236}">
                <a16:creationId xmlns:a16="http://schemas.microsoft.com/office/drawing/2014/main" xmlns="" id="{447C25D7-975B-4E64-A3A6-AA09C579527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57759" y="480060"/>
            <a:ext cx="8428482" cy="5897880"/>
          </a:xfrm>
          <a:prstGeom prst="rect">
            <a:avLst/>
          </a:prstGeom>
          <a:solidFill>
            <a:schemeClr val="bg1"/>
          </a:solidFill>
          <a:ln w="22225">
            <a:solidFill>
              <a:srgbClr val="A07F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Imagine 1" descr="IMG_20191214_092859.jpg"/>
          <p:cNvPicPr>
            <a:picLocks noGrp="1" noChangeAspect="1"/>
          </p:cNvPicPr>
          <p:nvPr isPhoto="1"/>
        </p:nvPicPr>
        <p:blipFill rotWithShape="1">
          <a:blip r:embed="rId4" cstate="email"/>
          <a:srcRect t="2943" b="6236"/>
          <a:stretch/>
        </p:blipFill>
        <p:spPr>
          <a:xfrm>
            <a:off x="482600" y="643467"/>
            <a:ext cx="8178799" cy="5571066"/>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tint val="75000"/>
                <a:shade val="58000"/>
                <a:satMod val="120000"/>
              </a:schemeClr>
              <a:schemeClr val="bg1">
                <a:tint val="50000"/>
                <a:shade val="96000"/>
              </a:schemeClr>
            </a:duotone>
          </a:blip>
          <a:tile tx="0" ty="0" sx="100000" sy="100000" flip="none" algn="tl"/>
        </a:blipFill>
        <a:effectLst/>
      </p:bgPr>
    </p:bg>
    <p:spTree>
      <p:nvGrpSpPr>
        <p:cNvPr id="1" name=""/>
        <p:cNvGrpSpPr/>
        <p:nvPr/>
      </p:nvGrpSpPr>
      <p:grpSpPr>
        <a:xfrm>
          <a:off x="0" y="0"/>
          <a:ext cx="0" cy="0"/>
          <a:chOff x="0" y="0"/>
          <a:chExt cx="0" cy="0"/>
        </a:xfrm>
      </p:grpSpPr>
      <p:sp>
        <p:nvSpPr>
          <p:cNvPr id="14" name="Freeform: Shape 7">
            <a:extLst>
              <a:ext uri="{FF2B5EF4-FFF2-40B4-BE49-F238E27FC236}">
                <a16:creationId xmlns:a16="http://schemas.microsoft.com/office/drawing/2014/main" xmlns="" id="{3E9FBC8E-8666-4442-8D7D-B250510CD44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81263" y="2005"/>
            <a:ext cx="8181474" cy="6853991"/>
          </a:xfrm>
          <a:custGeom>
            <a:avLst/>
            <a:gdLst>
              <a:gd name="connsiteX0" fmla="*/ 9059740 w 10908632"/>
              <a:gd name="connsiteY0" fmla="*/ 0 h 6853991"/>
              <a:gd name="connsiteX1" fmla="*/ 9694921 w 10908632"/>
              <a:gd name="connsiteY1" fmla="*/ 0 h 6853991"/>
              <a:gd name="connsiteX2" fmla="*/ 9825053 w 10908632"/>
              <a:gd name="connsiteY2" fmla="*/ 165594 h 6853991"/>
              <a:gd name="connsiteX3" fmla="*/ 10908632 w 10908632"/>
              <a:gd name="connsiteY3" fmla="*/ 3429000 h 6853991"/>
              <a:gd name="connsiteX4" fmla="*/ 9825053 w 10908632"/>
              <a:gd name="connsiteY4" fmla="*/ 6692406 h 6853991"/>
              <a:gd name="connsiteX5" fmla="*/ 9698072 w 10908632"/>
              <a:gd name="connsiteY5" fmla="*/ 6853991 h 6853991"/>
              <a:gd name="connsiteX6" fmla="*/ 9063562 w 10908632"/>
              <a:gd name="connsiteY6" fmla="*/ 6853991 h 6853991"/>
              <a:gd name="connsiteX7" fmla="*/ 9138428 w 10908632"/>
              <a:gd name="connsiteY7" fmla="*/ 6775466 h 6853991"/>
              <a:gd name="connsiteX8" fmla="*/ 10431379 w 10908632"/>
              <a:gd name="connsiteY8" fmla="*/ 3429000 h 6853991"/>
              <a:gd name="connsiteX9" fmla="*/ 9138428 w 10908632"/>
              <a:gd name="connsiteY9" fmla="*/ 82534 h 6853991"/>
              <a:gd name="connsiteX10" fmla="*/ 2037821 w 10908632"/>
              <a:gd name="connsiteY10" fmla="*/ 0 h 6853991"/>
              <a:gd name="connsiteX11" fmla="*/ 8870811 w 10908632"/>
              <a:gd name="connsiteY11" fmla="*/ 0 h 6853991"/>
              <a:gd name="connsiteX12" fmla="*/ 8877212 w 10908632"/>
              <a:gd name="connsiteY12" fmla="*/ 6103 h 6853991"/>
              <a:gd name="connsiteX13" fmla="*/ 10295021 w 10908632"/>
              <a:gd name="connsiteY13" fmla="*/ 3429000 h 6853991"/>
              <a:gd name="connsiteX14" fmla="*/ 8877212 w 10908632"/>
              <a:gd name="connsiteY14" fmla="*/ 6851897 h 6853991"/>
              <a:gd name="connsiteX15" fmla="*/ 8875015 w 10908632"/>
              <a:gd name="connsiteY15" fmla="*/ 6853991 h 6853991"/>
              <a:gd name="connsiteX16" fmla="*/ 2033617 w 10908632"/>
              <a:gd name="connsiteY16" fmla="*/ 6853991 h 6853991"/>
              <a:gd name="connsiteX17" fmla="*/ 2031421 w 10908632"/>
              <a:gd name="connsiteY17" fmla="*/ 6851897 h 6853991"/>
              <a:gd name="connsiteX18" fmla="*/ 613611 w 10908632"/>
              <a:gd name="connsiteY18" fmla="*/ 3429000 h 6853991"/>
              <a:gd name="connsiteX19" fmla="*/ 2031420 w 10908632"/>
              <a:gd name="connsiteY19" fmla="*/ 6103 h 6853991"/>
              <a:gd name="connsiteX20" fmla="*/ 1213711 w 10908632"/>
              <a:gd name="connsiteY20" fmla="*/ 0 h 6853991"/>
              <a:gd name="connsiteX21" fmla="*/ 1848893 w 10908632"/>
              <a:gd name="connsiteY21" fmla="*/ 0 h 6853991"/>
              <a:gd name="connsiteX22" fmla="*/ 1770204 w 10908632"/>
              <a:gd name="connsiteY22" fmla="*/ 82534 h 6853991"/>
              <a:gd name="connsiteX23" fmla="*/ 477253 w 10908632"/>
              <a:gd name="connsiteY23" fmla="*/ 3429000 h 6853991"/>
              <a:gd name="connsiteX24" fmla="*/ 1770204 w 10908632"/>
              <a:gd name="connsiteY24" fmla="*/ 6775466 h 6853991"/>
              <a:gd name="connsiteX25" fmla="*/ 1845071 w 10908632"/>
              <a:gd name="connsiteY25" fmla="*/ 6853991 h 6853991"/>
              <a:gd name="connsiteX26" fmla="*/ 1210561 w 10908632"/>
              <a:gd name="connsiteY26" fmla="*/ 6853991 h 6853991"/>
              <a:gd name="connsiteX27" fmla="*/ 1083579 w 10908632"/>
              <a:gd name="connsiteY27" fmla="*/ 6692406 h 6853991"/>
              <a:gd name="connsiteX28" fmla="*/ 0 w 10908632"/>
              <a:gd name="connsiteY28" fmla="*/ 3429000 h 6853991"/>
              <a:gd name="connsiteX29" fmla="*/ 1083579 w 10908632"/>
              <a:gd name="connsiteY29" fmla="*/ 165594 h 6853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908632" h="6853991">
                <a:moveTo>
                  <a:pt x="9059740" y="0"/>
                </a:moveTo>
                <a:lnTo>
                  <a:pt x="9694921" y="0"/>
                </a:lnTo>
                <a:lnTo>
                  <a:pt x="9825053" y="165594"/>
                </a:lnTo>
                <a:cubicBezTo>
                  <a:pt x="10505610" y="1075607"/>
                  <a:pt x="10908632" y="2205238"/>
                  <a:pt x="10908632" y="3429000"/>
                </a:cubicBezTo>
                <a:cubicBezTo>
                  <a:pt x="10908632" y="4652762"/>
                  <a:pt x="10505610" y="5782393"/>
                  <a:pt x="9825053" y="6692406"/>
                </a:cubicBezTo>
                <a:lnTo>
                  <a:pt x="9698072" y="6853991"/>
                </a:lnTo>
                <a:lnTo>
                  <a:pt x="9063562" y="6853991"/>
                </a:lnTo>
                <a:lnTo>
                  <a:pt x="9138428" y="6775466"/>
                </a:lnTo>
                <a:cubicBezTo>
                  <a:pt x="9941761" y="5891604"/>
                  <a:pt x="10431379" y="4717480"/>
                  <a:pt x="10431379" y="3429000"/>
                </a:cubicBezTo>
                <a:cubicBezTo>
                  <a:pt x="10431379" y="2140521"/>
                  <a:pt x="9941761" y="966397"/>
                  <a:pt x="9138428" y="82534"/>
                </a:cubicBezTo>
                <a:close/>
                <a:moveTo>
                  <a:pt x="2037821" y="0"/>
                </a:moveTo>
                <a:lnTo>
                  <a:pt x="8870811" y="0"/>
                </a:lnTo>
                <a:lnTo>
                  <a:pt x="8877212" y="6103"/>
                </a:lnTo>
                <a:cubicBezTo>
                  <a:pt x="9753207" y="882099"/>
                  <a:pt x="10295021" y="2092275"/>
                  <a:pt x="10295021" y="3429000"/>
                </a:cubicBezTo>
                <a:cubicBezTo>
                  <a:pt x="10295021" y="4765725"/>
                  <a:pt x="9753207" y="5975902"/>
                  <a:pt x="8877212" y="6851897"/>
                </a:cubicBezTo>
                <a:lnTo>
                  <a:pt x="8875015" y="6853991"/>
                </a:lnTo>
                <a:lnTo>
                  <a:pt x="2033617" y="6853991"/>
                </a:lnTo>
                <a:lnTo>
                  <a:pt x="2031421" y="6851897"/>
                </a:lnTo>
                <a:cubicBezTo>
                  <a:pt x="1155426" y="5975902"/>
                  <a:pt x="613611" y="4765725"/>
                  <a:pt x="613611" y="3429000"/>
                </a:cubicBezTo>
                <a:cubicBezTo>
                  <a:pt x="613611" y="2092275"/>
                  <a:pt x="1155425" y="882099"/>
                  <a:pt x="2031420" y="6103"/>
                </a:cubicBezTo>
                <a:close/>
                <a:moveTo>
                  <a:pt x="1213711" y="0"/>
                </a:moveTo>
                <a:lnTo>
                  <a:pt x="1848893" y="0"/>
                </a:lnTo>
                <a:lnTo>
                  <a:pt x="1770204" y="82534"/>
                </a:lnTo>
                <a:cubicBezTo>
                  <a:pt x="966871" y="966397"/>
                  <a:pt x="477253" y="2140521"/>
                  <a:pt x="477253" y="3429000"/>
                </a:cubicBezTo>
                <a:cubicBezTo>
                  <a:pt x="477253" y="4717480"/>
                  <a:pt x="966872" y="5891604"/>
                  <a:pt x="1770204" y="6775466"/>
                </a:cubicBezTo>
                <a:lnTo>
                  <a:pt x="1845071" y="6853991"/>
                </a:lnTo>
                <a:lnTo>
                  <a:pt x="1210561" y="6853991"/>
                </a:lnTo>
                <a:lnTo>
                  <a:pt x="1083579" y="6692406"/>
                </a:lnTo>
                <a:cubicBezTo>
                  <a:pt x="403022" y="5782393"/>
                  <a:pt x="0" y="4652762"/>
                  <a:pt x="0" y="3429000"/>
                </a:cubicBezTo>
                <a:cubicBezTo>
                  <a:pt x="0" y="2205238"/>
                  <a:pt x="403022" y="1075607"/>
                  <a:pt x="1083579" y="165594"/>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pic>
        <p:nvPicPr>
          <p:cNvPr id="2" name="Imagine 1" descr="IMG_20191213_202219.jpg"/>
          <p:cNvPicPr>
            <a:picLocks noGrp="1" noChangeAspect="1"/>
          </p:cNvPicPr>
          <p:nvPr isPhoto="1"/>
        </p:nvPicPr>
        <p:blipFill>
          <a:blip r:embed="rId3" cstate="email"/>
          <a:stretch>
            <a:fillRect/>
          </a:stretch>
        </p:blipFill>
        <p:spPr>
          <a:xfrm>
            <a:off x="2692603" y="818727"/>
            <a:ext cx="3758793" cy="5220546"/>
          </a:xfrm>
          <a:prstGeom prst="rect">
            <a:avLst/>
          </a:prstGeom>
          <a:effectLst>
            <a:outerShdw blurRad="50800" dist="38100" algn="l"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spTree>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tint val="75000"/>
                <a:shade val="58000"/>
                <a:satMod val="120000"/>
              </a:schemeClr>
              <a:schemeClr val="bg1">
                <a:tint val="50000"/>
                <a:shade val="96000"/>
              </a:schemeClr>
            </a:duotone>
          </a:blip>
          <a:tile tx="0" ty="0" sx="100000" sy="100000" flip="none" algn="tl"/>
        </a:blipFill>
        <a:effectLst/>
      </p:bgPr>
    </p:bg>
    <p:spTree>
      <p:nvGrpSpPr>
        <p:cNvPr id="1" name=""/>
        <p:cNvGrpSpPr/>
        <p:nvPr/>
      </p:nvGrpSpPr>
      <p:grpSpPr>
        <a:xfrm>
          <a:off x="0" y="0"/>
          <a:ext cx="0" cy="0"/>
          <a:chOff x="0" y="0"/>
          <a:chExt cx="0" cy="0"/>
        </a:xfrm>
      </p:grpSpPr>
      <p:sp>
        <p:nvSpPr>
          <p:cNvPr id="14" name="Freeform: Shape 7">
            <a:extLst>
              <a:ext uri="{FF2B5EF4-FFF2-40B4-BE49-F238E27FC236}">
                <a16:creationId xmlns:a16="http://schemas.microsoft.com/office/drawing/2014/main" xmlns="" id="{3E9FBC8E-8666-4442-8D7D-B250510CD44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81263" y="2005"/>
            <a:ext cx="8181474" cy="6853991"/>
          </a:xfrm>
          <a:custGeom>
            <a:avLst/>
            <a:gdLst>
              <a:gd name="connsiteX0" fmla="*/ 9059740 w 10908632"/>
              <a:gd name="connsiteY0" fmla="*/ 0 h 6853991"/>
              <a:gd name="connsiteX1" fmla="*/ 9694921 w 10908632"/>
              <a:gd name="connsiteY1" fmla="*/ 0 h 6853991"/>
              <a:gd name="connsiteX2" fmla="*/ 9825053 w 10908632"/>
              <a:gd name="connsiteY2" fmla="*/ 165594 h 6853991"/>
              <a:gd name="connsiteX3" fmla="*/ 10908632 w 10908632"/>
              <a:gd name="connsiteY3" fmla="*/ 3429000 h 6853991"/>
              <a:gd name="connsiteX4" fmla="*/ 9825053 w 10908632"/>
              <a:gd name="connsiteY4" fmla="*/ 6692406 h 6853991"/>
              <a:gd name="connsiteX5" fmla="*/ 9698072 w 10908632"/>
              <a:gd name="connsiteY5" fmla="*/ 6853991 h 6853991"/>
              <a:gd name="connsiteX6" fmla="*/ 9063562 w 10908632"/>
              <a:gd name="connsiteY6" fmla="*/ 6853991 h 6853991"/>
              <a:gd name="connsiteX7" fmla="*/ 9138428 w 10908632"/>
              <a:gd name="connsiteY7" fmla="*/ 6775466 h 6853991"/>
              <a:gd name="connsiteX8" fmla="*/ 10431379 w 10908632"/>
              <a:gd name="connsiteY8" fmla="*/ 3429000 h 6853991"/>
              <a:gd name="connsiteX9" fmla="*/ 9138428 w 10908632"/>
              <a:gd name="connsiteY9" fmla="*/ 82534 h 6853991"/>
              <a:gd name="connsiteX10" fmla="*/ 2037821 w 10908632"/>
              <a:gd name="connsiteY10" fmla="*/ 0 h 6853991"/>
              <a:gd name="connsiteX11" fmla="*/ 8870811 w 10908632"/>
              <a:gd name="connsiteY11" fmla="*/ 0 h 6853991"/>
              <a:gd name="connsiteX12" fmla="*/ 8877212 w 10908632"/>
              <a:gd name="connsiteY12" fmla="*/ 6103 h 6853991"/>
              <a:gd name="connsiteX13" fmla="*/ 10295021 w 10908632"/>
              <a:gd name="connsiteY13" fmla="*/ 3429000 h 6853991"/>
              <a:gd name="connsiteX14" fmla="*/ 8877212 w 10908632"/>
              <a:gd name="connsiteY14" fmla="*/ 6851897 h 6853991"/>
              <a:gd name="connsiteX15" fmla="*/ 8875015 w 10908632"/>
              <a:gd name="connsiteY15" fmla="*/ 6853991 h 6853991"/>
              <a:gd name="connsiteX16" fmla="*/ 2033617 w 10908632"/>
              <a:gd name="connsiteY16" fmla="*/ 6853991 h 6853991"/>
              <a:gd name="connsiteX17" fmla="*/ 2031421 w 10908632"/>
              <a:gd name="connsiteY17" fmla="*/ 6851897 h 6853991"/>
              <a:gd name="connsiteX18" fmla="*/ 613611 w 10908632"/>
              <a:gd name="connsiteY18" fmla="*/ 3429000 h 6853991"/>
              <a:gd name="connsiteX19" fmla="*/ 2031420 w 10908632"/>
              <a:gd name="connsiteY19" fmla="*/ 6103 h 6853991"/>
              <a:gd name="connsiteX20" fmla="*/ 1213711 w 10908632"/>
              <a:gd name="connsiteY20" fmla="*/ 0 h 6853991"/>
              <a:gd name="connsiteX21" fmla="*/ 1848893 w 10908632"/>
              <a:gd name="connsiteY21" fmla="*/ 0 h 6853991"/>
              <a:gd name="connsiteX22" fmla="*/ 1770204 w 10908632"/>
              <a:gd name="connsiteY22" fmla="*/ 82534 h 6853991"/>
              <a:gd name="connsiteX23" fmla="*/ 477253 w 10908632"/>
              <a:gd name="connsiteY23" fmla="*/ 3429000 h 6853991"/>
              <a:gd name="connsiteX24" fmla="*/ 1770204 w 10908632"/>
              <a:gd name="connsiteY24" fmla="*/ 6775466 h 6853991"/>
              <a:gd name="connsiteX25" fmla="*/ 1845071 w 10908632"/>
              <a:gd name="connsiteY25" fmla="*/ 6853991 h 6853991"/>
              <a:gd name="connsiteX26" fmla="*/ 1210561 w 10908632"/>
              <a:gd name="connsiteY26" fmla="*/ 6853991 h 6853991"/>
              <a:gd name="connsiteX27" fmla="*/ 1083579 w 10908632"/>
              <a:gd name="connsiteY27" fmla="*/ 6692406 h 6853991"/>
              <a:gd name="connsiteX28" fmla="*/ 0 w 10908632"/>
              <a:gd name="connsiteY28" fmla="*/ 3429000 h 6853991"/>
              <a:gd name="connsiteX29" fmla="*/ 1083579 w 10908632"/>
              <a:gd name="connsiteY29" fmla="*/ 165594 h 6853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908632" h="6853991">
                <a:moveTo>
                  <a:pt x="9059740" y="0"/>
                </a:moveTo>
                <a:lnTo>
                  <a:pt x="9694921" y="0"/>
                </a:lnTo>
                <a:lnTo>
                  <a:pt x="9825053" y="165594"/>
                </a:lnTo>
                <a:cubicBezTo>
                  <a:pt x="10505610" y="1075607"/>
                  <a:pt x="10908632" y="2205238"/>
                  <a:pt x="10908632" y="3429000"/>
                </a:cubicBezTo>
                <a:cubicBezTo>
                  <a:pt x="10908632" y="4652762"/>
                  <a:pt x="10505610" y="5782393"/>
                  <a:pt x="9825053" y="6692406"/>
                </a:cubicBezTo>
                <a:lnTo>
                  <a:pt x="9698072" y="6853991"/>
                </a:lnTo>
                <a:lnTo>
                  <a:pt x="9063562" y="6853991"/>
                </a:lnTo>
                <a:lnTo>
                  <a:pt x="9138428" y="6775466"/>
                </a:lnTo>
                <a:cubicBezTo>
                  <a:pt x="9941761" y="5891604"/>
                  <a:pt x="10431379" y="4717480"/>
                  <a:pt x="10431379" y="3429000"/>
                </a:cubicBezTo>
                <a:cubicBezTo>
                  <a:pt x="10431379" y="2140521"/>
                  <a:pt x="9941761" y="966397"/>
                  <a:pt x="9138428" y="82534"/>
                </a:cubicBezTo>
                <a:close/>
                <a:moveTo>
                  <a:pt x="2037821" y="0"/>
                </a:moveTo>
                <a:lnTo>
                  <a:pt x="8870811" y="0"/>
                </a:lnTo>
                <a:lnTo>
                  <a:pt x="8877212" y="6103"/>
                </a:lnTo>
                <a:cubicBezTo>
                  <a:pt x="9753207" y="882099"/>
                  <a:pt x="10295021" y="2092275"/>
                  <a:pt x="10295021" y="3429000"/>
                </a:cubicBezTo>
                <a:cubicBezTo>
                  <a:pt x="10295021" y="4765725"/>
                  <a:pt x="9753207" y="5975902"/>
                  <a:pt x="8877212" y="6851897"/>
                </a:cubicBezTo>
                <a:lnTo>
                  <a:pt x="8875015" y="6853991"/>
                </a:lnTo>
                <a:lnTo>
                  <a:pt x="2033617" y="6853991"/>
                </a:lnTo>
                <a:lnTo>
                  <a:pt x="2031421" y="6851897"/>
                </a:lnTo>
                <a:cubicBezTo>
                  <a:pt x="1155426" y="5975902"/>
                  <a:pt x="613611" y="4765725"/>
                  <a:pt x="613611" y="3429000"/>
                </a:cubicBezTo>
                <a:cubicBezTo>
                  <a:pt x="613611" y="2092275"/>
                  <a:pt x="1155425" y="882099"/>
                  <a:pt x="2031420" y="6103"/>
                </a:cubicBezTo>
                <a:close/>
                <a:moveTo>
                  <a:pt x="1213711" y="0"/>
                </a:moveTo>
                <a:lnTo>
                  <a:pt x="1848893" y="0"/>
                </a:lnTo>
                <a:lnTo>
                  <a:pt x="1770204" y="82534"/>
                </a:lnTo>
                <a:cubicBezTo>
                  <a:pt x="966871" y="966397"/>
                  <a:pt x="477253" y="2140521"/>
                  <a:pt x="477253" y="3429000"/>
                </a:cubicBezTo>
                <a:cubicBezTo>
                  <a:pt x="477253" y="4717480"/>
                  <a:pt x="966872" y="5891604"/>
                  <a:pt x="1770204" y="6775466"/>
                </a:cubicBezTo>
                <a:lnTo>
                  <a:pt x="1845071" y="6853991"/>
                </a:lnTo>
                <a:lnTo>
                  <a:pt x="1210561" y="6853991"/>
                </a:lnTo>
                <a:lnTo>
                  <a:pt x="1083579" y="6692406"/>
                </a:lnTo>
                <a:cubicBezTo>
                  <a:pt x="403022" y="5782393"/>
                  <a:pt x="0" y="4652762"/>
                  <a:pt x="0" y="3429000"/>
                </a:cubicBezTo>
                <a:cubicBezTo>
                  <a:pt x="0" y="2205238"/>
                  <a:pt x="403022" y="1075607"/>
                  <a:pt x="1083579" y="165594"/>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3" name="Dreptunghi 2"/>
          <p:cNvSpPr/>
          <p:nvPr/>
        </p:nvSpPr>
        <p:spPr>
          <a:xfrm>
            <a:off x="1371600" y="2667000"/>
            <a:ext cx="6400800" cy="3062377"/>
          </a:xfrm>
          <a:prstGeom prst="rect">
            <a:avLst/>
          </a:prstGeom>
        </p:spPr>
        <p:txBody>
          <a:bodyPr wrap="square">
            <a:spAutoFit/>
          </a:bodyPr>
          <a:lstStyle/>
          <a:p>
            <a:pPr>
              <a:spcAft>
                <a:spcPts val="600"/>
              </a:spcAft>
            </a:pPr>
            <a:r>
              <a:rPr lang="ro-RO" sz="2400" b="1" dirty="0" smtClean="0">
                <a:solidFill>
                  <a:srgbClr val="C00000"/>
                </a:solidFill>
              </a:rPr>
              <a:t>Participare </a:t>
            </a:r>
            <a:r>
              <a:rPr lang="ro-RO" sz="2400" b="1" dirty="0" err="1" smtClean="0">
                <a:solidFill>
                  <a:srgbClr val="C00000"/>
                </a:solidFill>
              </a:rPr>
              <a:t>KOM</a:t>
            </a:r>
            <a:r>
              <a:rPr lang="ro-RO" sz="2400" b="1" dirty="0" smtClean="0">
                <a:solidFill>
                  <a:srgbClr val="C00000"/>
                </a:solidFill>
              </a:rPr>
              <a:t> - Coimbra:</a:t>
            </a:r>
          </a:p>
          <a:p>
            <a:pPr lvl="1">
              <a:spcAft>
                <a:spcPts val="600"/>
              </a:spcAft>
              <a:buFont typeface="Arial" pitchFamily="34" charset="0"/>
              <a:buChar char="•"/>
            </a:pPr>
            <a:r>
              <a:rPr lang="ro-RO" sz="2400" dirty="0" err="1" smtClean="0">
                <a:solidFill>
                  <a:srgbClr val="C00000"/>
                </a:solidFill>
              </a:rPr>
              <a:t>Genoveva</a:t>
            </a:r>
            <a:r>
              <a:rPr lang="ro-RO" sz="2400" dirty="0" smtClean="0">
                <a:solidFill>
                  <a:srgbClr val="C00000"/>
                </a:solidFill>
              </a:rPr>
              <a:t> Aurelia Farcaș - reprezentant legal și manager de proiect</a:t>
            </a:r>
          </a:p>
          <a:p>
            <a:pPr lvl="1">
              <a:spcAft>
                <a:spcPts val="600"/>
              </a:spcAft>
              <a:buFont typeface="Arial" pitchFamily="34" charset="0"/>
              <a:buChar char="•"/>
            </a:pPr>
            <a:r>
              <a:rPr lang="ro-RO" sz="2400" dirty="0" smtClean="0">
                <a:solidFill>
                  <a:srgbClr val="C00000"/>
                </a:solidFill>
              </a:rPr>
              <a:t>Gabriela </a:t>
            </a:r>
            <a:r>
              <a:rPr lang="ro-RO" sz="2400" dirty="0" err="1" smtClean="0">
                <a:solidFill>
                  <a:srgbClr val="C00000"/>
                </a:solidFill>
              </a:rPr>
              <a:t>Conea-</a:t>
            </a:r>
            <a:r>
              <a:rPr lang="ro-RO" sz="2400" dirty="0" smtClean="0">
                <a:solidFill>
                  <a:srgbClr val="C00000"/>
                </a:solidFill>
              </a:rPr>
              <a:t> manager tehnic</a:t>
            </a:r>
          </a:p>
          <a:p>
            <a:pPr>
              <a:spcAft>
                <a:spcPts val="600"/>
              </a:spcAft>
            </a:pPr>
            <a:endParaRPr lang="ro-RO" sz="2400" u="sng" dirty="0" smtClean="0">
              <a:solidFill>
                <a:srgbClr val="C00000"/>
              </a:solidFill>
            </a:endParaRPr>
          </a:p>
          <a:p>
            <a:pPr>
              <a:spcAft>
                <a:spcPts val="600"/>
              </a:spcAft>
            </a:pPr>
            <a:endParaRPr lang="ro-RO" sz="2400" u="sng" dirty="0" smtClean="0">
              <a:solidFill>
                <a:srgbClr val="C00000"/>
              </a:solidFill>
            </a:endParaRPr>
          </a:p>
          <a:p>
            <a:pPr algn="ctr">
              <a:spcAft>
                <a:spcPts val="600"/>
              </a:spcAft>
            </a:pPr>
            <a:r>
              <a:rPr lang="en-US" sz="2400" u="sng" dirty="0" err="1" smtClean="0">
                <a:solidFill>
                  <a:srgbClr val="C00000"/>
                </a:solidFill>
              </a:rPr>
              <a:t>Informa</a:t>
            </a:r>
            <a:r>
              <a:rPr lang="ro-RO" sz="2400" u="sng" dirty="0" smtClean="0">
                <a:solidFill>
                  <a:srgbClr val="C00000"/>
                </a:solidFill>
              </a:rPr>
              <a:t>ț</a:t>
            </a:r>
            <a:r>
              <a:rPr lang="en-US" sz="2400" u="sng" dirty="0" smtClean="0">
                <a:solidFill>
                  <a:srgbClr val="C00000"/>
                </a:solidFill>
              </a:rPr>
              <a:t>ii </a:t>
            </a:r>
            <a:r>
              <a:rPr lang="en-US" sz="2400" u="sng" dirty="0" err="1" smtClean="0">
                <a:solidFill>
                  <a:srgbClr val="C00000"/>
                </a:solidFill>
              </a:rPr>
              <a:t>suplimentare</a:t>
            </a:r>
            <a:endParaRPr lang="ro-RO" sz="2400" dirty="0">
              <a:solidFill>
                <a:srgbClr val="C00000"/>
              </a:solidFill>
            </a:endParaRPr>
          </a:p>
        </p:txBody>
      </p:sp>
    </p:spTree>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xmlns="" id="{04C6A80A-C3F4-48DE-80ED-845C8B3E13D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487552" y="0"/>
            <a:ext cx="5656448" cy="6857999"/>
          </a:xfrm>
          <a:prstGeom prst="rect">
            <a:avLst/>
          </a:prstGeom>
          <a:blipFill dpi="0" rotWithShape="1">
            <a:blip r:embed="rId2">
              <a:alphaModFix amt="60000"/>
              <a:lum bright="70000" contrast="-70000"/>
              <a:extLst>
                <a:ext uri="{BEBA8EAE-BF5A-486C-A8C5-ECC9F3942E4B}">
                  <a14:imgProps xmlns:a14="http://schemas.microsoft.com/office/drawing/2010/main" xmlns="">
                    <a14:imgLayer r:embed="rId3">
                      <a14:imgEffect>
                        <a14:sharpenSoften amount="61000"/>
                      </a14:imgEffect>
                    </a14:imgLayer>
                  </a14:imgProps>
                </a:ext>
                <a:ext uri="{28A0092B-C50C-407E-A947-70E740481C1C}">
                  <a14:useLocalDpi xmlns:a14="http://schemas.microsoft.com/office/drawing/2010/main" xmlns=""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2" descr="Image result for erasmus plus png&quot;">
            <a:extLst>
              <a:ext uri="{FF2B5EF4-FFF2-40B4-BE49-F238E27FC236}">
                <a16:creationId xmlns:a16="http://schemas.microsoft.com/office/drawing/2014/main" xmlns="" id="{9F5D10EC-CF52-44A2-BF11-9C65ADCCAD04}"/>
              </a:ext>
            </a:extLst>
          </p:cNvPr>
          <p:cNvPicPr>
            <a:picLocks noChangeAspect="1" noChangeArrowheads="1"/>
          </p:cNvPicPr>
          <p:nvPr/>
        </p:nvPicPr>
        <p:blipFill>
          <a:blip r:embed="rId4">
            <a:extLst>
              <a:ext uri="{28A0092B-C50C-407E-A947-70E740481C1C}">
                <a14:useLocalDpi xmlns:a14="http://schemas.microsoft.com/office/drawing/2010/main" xmlns="" val="0"/>
              </a:ext>
            </a:extLst>
          </a:blip>
          <a:stretch>
            <a:fillRect/>
          </a:stretch>
        </p:blipFill>
        <p:spPr bwMode="auto">
          <a:xfrm>
            <a:off x="480060" y="1404273"/>
            <a:ext cx="2527432" cy="1179468"/>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6" descr="A picture containing knife&#10;&#10;Description automatically generated">
            <a:extLst>
              <a:ext uri="{FF2B5EF4-FFF2-40B4-BE49-F238E27FC236}">
                <a16:creationId xmlns:a16="http://schemas.microsoft.com/office/drawing/2014/main" xmlns="" id="{7DFDD70F-99A4-4803-81BD-403069360662}"/>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480060" y="4537798"/>
            <a:ext cx="2527432" cy="486530"/>
          </a:xfrm>
          <a:prstGeom prst="rect">
            <a:avLst/>
          </a:prstGeom>
        </p:spPr>
      </p:pic>
      <p:sp>
        <p:nvSpPr>
          <p:cNvPr id="2" name="Substituent conținut 1"/>
          <p:cNvSpPr>
            <a:spLocks noGrp="1"/>
          </p:cNvSpPr>
          <p:nvPr>
            <p:ph idx="1"/>
          </p:nvPr>
        </p:nvSpPr>
        <p:spPr>
          <a:xfrm>
            <a:off x="3791922" y="1597764"/>
            <a:ext cx="5047707" cy="4050792"/>
          </a:xfrm>
        </p:spPr>
        <p:txBody>
          <a:bodyPr>
            <a:normAutofit lnSpcReduction="10000"/>
          </a:bodyPr>
          <a:lstStyle/>
          <a:p>
            <a:pPr>
              <a:lnSpc>
                <a:spcPct val="150000"/>
              </a:lnSpc>
              <a:buNone/>
            </a:pPr>
            <a:r>
              <a:rPr lang="ro-RO" sz="2800" b="1" dirty="0">
                <a:solidFill>
                  <a:srgbClr val="C00000"/>
                </a:solidFill>
                <a:latin typeface="Calibri" pitchFamily="34" charset="0"/>
                <a:cs typeface="Calibri" pitchFamily="34" charset="0"/>
              </a:rPr>
              <a:t>Scopul proiectului</a:t>
            </a:r>
            <a:endParaRPr lang="en-US" sz="2800" b="1" dirty="0">
              <a:solidFill>
                <a:srgbClr val="C00000"/>
              </a:solidFill>
              <a:latin typeface="Calibri" pitchFamily="34" charset="0"/>
              <a:cs typeface="Calibri" pitchFamily="34" charset="0"/>
            </a:endParaRPr>
          </a:p>
          <a:p>
            <a:pPr>
              <a:lnSpc>
                <a:spcPct val="150000"/>
              </a:lnSpc>
            </a:pPr>
            <a:endParaRPr lang="ro-RO" sz="2800" b="1" dirty="0">
              <a:latin typeface="Calibri" pitchFamily="34" charset="0"/>
              <a:cs typeface="Calibri" pitchFamily="34" charset="0"/>
            </a:endParaRPr>
          </a:p>
          <a:p>
            <a:pPr algn="just">
              <a:lnSpc>
                <a:spcPct val="150000"/>
              </a:lnSpc>
              <a:buFont typeface="Arial" panose="020B0604020202020204" pitchFamily="34" charset="0"/>
              <a:buChar char="•"/>
            </a:pPr>
            <a:r>
              <a:rPr lang="en-US" sz="2800" dirty="0" err="1">
                <a:latin typeface="Calibri" pitchFamily="34" charset="0"/>
                <a:cs typeface="Calibri" pitchFamily="34" charset="0"/>
              </a:rPr>
              <a:t>Promovarea</a:t>
            </a:r>
            <a:r>
              <a:rPr lang="en-US" sz="2800" dirty="0">
                <a:latin typeface="Calibri" pitchFamily="34" charset="0"/>
                <a:cs typeface="Calibri" pitchFamily="34" charset="0"/>
              </a:rPr>
              <a:t> </a:t>
            </a:r>
            <a:r>
              <a:rPr lang="en-US" sz="2800" dirty="0" err="1">
                <a:latin typeface="Calibri" pitchFamily="34" charset="0"/>
                <a:cs typeface="Calibri" pitchFamily="34" charset="0"/>
              </a:rPr>
              <a:t>incluziunii</a:t>
            </a:r>
            <a:r>
              <a:rPr lang="en-US" sz="2800" dirty="0">
                <a:latin typeface="Calibri" pitchFamily="34" charset="0"/>
                <a:cs typeface="Calibri" pitchFamily="34" charset="0"/>
              </a:rPr>
              <a:t> </a:t>
            </a:r>
            <a:r>
              <a:rPr lang="en-US" sz="2800" dirty="0" err="1">
                <a:latin typeface="Calibri" pitchFamily="34" charset="0"/>
                <a:cs typeface="Calibri" pitchFamily="34" charset="0"/>
              </a:rPr>
              <a:t>sociale</a:t>
            </a:r>
            <a:r>
              <a:rPr lang="en-US" sz="2800" dirty="0">
                <a:latin typeface="Calibri" pitchFamily="34" charset="0"/>
                <a:cs typeface="Calibri" pitchFamily="34" charset="0"/>
              </a:rPr>
              <a:t> a </a:t>
            </a:r>
            <a:r>
              <a:rPr lang="en-US" sz="2800" dirty="0" err="1">
                <a:latin typeface="Calibri" pitchFamily="34" charset="0"/>
                <a:cs typeface="Calibri" pitchFamily="34" charset="0"/>
              </a:rPr>
              <a:t>tinerilor</a:t>
            </a:r>
            <a:r>
              <a:rPr lang="en-US" sz="2800" dirty="0">
                <a:latin typeface="Calibri" pitchFamily="34" charset="0"/>
                <a:cs typeface="Calibri" pitchFamily="34" charset="0"/>
              </a:rPr>
              <a:t> cu autism </a:t>
            </a:r>
            <a:r>
              <a:rPr lang="en-US" sz="2800" dirty="0" err="1">
                <a:latin typeface="Calibri" pitchFamily="34" charset="0"/>
                <a:cs typeface="Calibri" pitchFamily="34" charset="0"/>
              </a:rPr>
              <a:t>începând</a:t>
            </a:r>
            <a:r>
              <a:rPr lang="en-US" sz="2800" dirty="0">
                <a:latin typeface="Calibri" pitchFamily="34" charset="0"/>
                <a:cs typeface="Calibri" pitchFamily="34" charset="0"/>
              </a:rPr>
              <a:t> cu </a:t>
            </a:r>
            <a:r>
              <a:rPr lang="en-US" sz="2800" dirty="0" err="1">
                <a:latin typeface="Calibri" pitchFamily="34" charset="0"/>
                <a:cs typeface="Calibri" pitchFamily="34" charset="0"/>
              </a:rPr>
              <a:t>educația</a:t>
            </a:r>
            <a:r>
              <a:rPr lang="en-US" sz="2800" dirty="0">
                <a:latin typeface="Calibri" pitchFamily="34" charset="0"/>
                <a:cs typeface="Calibri" pitchFamily="34" charset="0"/>
              </a:rPr>
              <a:t> </a:t>
            </a:r>
            <a:r>
              <a:rPr lang="en-US" sz="2800" dirty="0" err="1">
                <a:latin typeface="Calibri" pitchFamily="34" charset="0"/>
                <a:cs typeface="Calibri" pitchFamily="34" charset="0"/>
              </a:rPr>
              <a:t>școlară</a:t>
            </a:r>
            <a:r>
              <a:rPr lang="en-US" sz="2800" dirty="0">
                <a:latin typeface="Calibri" pitchFamily="34" charset="0"/>
                <a:cs typeface="Calibri" pitchFamily="34" charset="0"/>
              </a:rPr>
              <a:t> </a:t>
            </a:r>
            <a:r>
              <a:rPr lang="en-US" sz="2800" dirty="0" err="1">
                <a:latin typeface="Calibri" pitchFamily="34" charset="0"/>
                <a:cs typeface="Calibri" pitchFamily="34" charset="0"/>
              </a:rPr>
              <a:t>printr</a:t>
            </a:r>
            <a:r>
              <a:rPr lang="en-US" sz="2800" dirty="0">
                <a:latin typeface="Calibri" pitchFamily="34" charset="0"/>
                <a:cs typeface="Calibri" pitchFamily="34" charset="0"/>
              </a:rPr>
              <a:t>-o </a:t>
            </a:r>
            <a:r>
              <a:rPr lang="en-US" sz="2800" dirty="0" err="1">
                <a:latin typeface="Calibri" pitchFamily="34" charset="0"/>
                <a:cs typeface="Calibri" pitchFamily="34" charset="0"/>
              </a:rPr>
              <a:t>abordare</a:t>
            </a:r>
            <a:r>
              <a:rPr lang="en-US" sz="2800" dirty="0">
                <a:latin typeface="Calibri" pitchFamily="34" charset="0"/>
                <a:cs typeface="Calibri" pitchFamily="34" charset="0"/>
              </a:rPr>
              <a:t> </a:t>
            </a:r>
            <a:r>
              <a:rPr lang="en-US" sz="2800" dirty="0" err="1">
                <a:latin typeface="Calibri" pitchFamily="34" charset="0"/>
                <a:cs typeface="Calibri" pitchFamily="34" charset="0"/>
              </a:rPr>
              <a:t>holistică</a:t>
            </a:r>
            <a:endParaRPr lang="ro-RO" sz="2800" dirty="0">
              <a:latin typeface="Calibri" pitchFamily="34" charset="0"/>
              <a:cs typeface="Calibri" pitchFamily="34" charset="0"/>
            </a:endParaRPr>
          </a:p>
        </p:txBody>
      </p:sp>
      <p:sp>
        <p:nvSpPr>
          <p:cNvPr id="6" name="Substituent subsol 5"/>
          <p:cNvSpPr>
            <a:spLocks noGrp="1"/>
          </p:cNvSpPr>
          <p:nvPr>
            <p:ph type="ftr" sz="quarter" idx="11"/>
          </p:nvPr>
        </p:nvSpPr>
        <p:spPr>
          <a:xfrm>
            <a:off x="816102" y="6272784"/>
            <a:ext cx="4745736" cy="365125"/>
          </a:xfrm>
        </p:spPr>
        <p:txBody>
          <a:bodyPr>
            <a:normAutofit/>
          </a:bodyPr>
          <a:lstStyle/>
          <a:p>
            <a:pPr>
              <a:spcAft>
                <a:spcPts val="600"/>
              </a:spcAft>
            </a:pPr>
            <a:r>
              <a:rPr lang="ro-RO"/>
              <a:t>KOM-12-13 decembrie 2019, Coimbra</a:t>
            </a:r>
          </a:p>
        </p:txBody>
      </p:sp>
      <p:grpSp>
        <p:nvGrpSpPr>
          <p:cNvPr id="15" name="Group 14">
            <a:extLst>
              <a:ext uri="{FF2B5EF4-FFF2-40B4-BE49-F238E27FC236}">
                <a16:creationId xmlns:a16="http://schemas.microsoft.com/office/drawing/2014/main" xmlns="" id="{9E2417C7-A82F-44F7-A96F-B751F3302F1B}"/>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8551293" y="6229681"/>
            <a:ext cx="342900" cy="457200"/>
            <a:chOff x="11361456" y="6195813"/>
            <a:chExt cx="548640" cy="548640"/>
          </a:xfrm>
        </p:grpSpPr>
        <p:sp>
          <p:nvSpPr>
            <p:cNvPr id="16" name="Oval 15">
              <a:extLst>
                <a:ext uri="{FF2B5EF4-FFF2-40B4-BE49-F238E27FC236}">
                  <a16:creationId xmlns:a16="http://schemas.microsoft.com/office/drawing/2014/main" xmlns="" id="{C41F7344-9C8B-4289-B22F-5A9BE386F00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1361456" y="6195813"/>
              <a:ext cx="548640" cy="548640"/>
            </a:xfrm>
            <a:prstGeom prst="ellipse">
              <a:avLst/>
            </a:prstGeom>
            <a:blipFill dpi="0" rotWithShape="1">
              <a:blip r:embed="rId6">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7" name="Oval 16">
              <a:extLst>
                <a:ext uri="{FF2B5EF4-FFF2-40B4-BE49-F238E27FC236}">
                  <a16:creationId xmlns:a16="http://schemas.microsoft.com/office/drawing/2014/main" xmlns="" id="{3D44D01D-A2CB-4AC9-9D70-A4DC027D195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xmlns="" id="{04C6A80A-C3F4-48DE-80ED-845C8B3E13D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487552" y="0"/>
            <a:ext cx="5656448" cy="6857999"/>
          </a:xfrm>
          <a:prstGeom prst="rect">
            <a:avLst/>
          </a:prstGeom>
          <a:blipFill dpi="0" rotWithShape="1">
            <a:blip r:embed="rId2">
              <a:alphaModFix amt="60000"/>
              <a:lum bright="70000" contrast="-70000"/>
              <a:extLst>
                <a:ext uri="{BEBA8EAE-BF5A-486C-A8C5-ECC9F3942E4B}">
                  <a14:imgProps xmlns:a14="http://schemas.microsoft.com/office/drawing/2010/main" xmlns="">
                    <a14:imgLayer r:embed="rId3">
                      <a14:imgEffect>
                        <a14:sharpenSoften amount="61000"/>
                      </a14:imgEffect>
                    </a14:imgLayer>
                  </a14:imgProps>
                </a:ext>
                <a:ext uri="{28A0092B-C50C-407E-A947-70E740481C1C}">
                  <a14:useLocalDpi xmlns:a14="http://schemas.microsoft.com/office/drawing/2010/main" xmlns=""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descr="Image result for erasmus plus png&quot;">
            <a:extLst>
              <a:ext uri="{FF2B5EF4-FFF2-40B4-BE49-F238E27FC236}">
                <a16:creationId xmlns:a16="http://schemas.microsoft.com/office/drawing/2014/main" xmlns="" id="{FD0EBEF7-B9BE-46B8-83E1-A6F87A793855}"/>
              </a:ext>
            </a:extLst>
          </p:cNvPr>
          <p:cNvPicPr>
            <a:picLocks noChangeAspect="1" noChangeArrowheads="1"/>
          </p:cNvPicPr>
          <p:nvPr/>
        </p:nvPicPr>
        <p:blipFill>
          <a:blip r:embed="rId4">
            <a:extLst>
              <a:ext uri="{28A0092B-C50C-407E-A947-70E740481C1C}">
                <a14:useLocalDpi xmlns:a14="http://schemas.microsoft.com/office/drawing/2010/main" xmlns="" val="0"/>
              </a:ext>
            </a:extLst>
          </a:blip>
          <a:stretch>
            <a:fillRect/>
          </a:stretch>
        </p:blipFill>
        <p:spPr bwMode="auto">
          <a:xfrm>
            <a:off x="480060" y="1404273"/>
            <a:ext cx="2527432" cy="1179468"/>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Picture 7" descr="A picture containing knife&#10;&#10;Description automatically generated">
            <a:extLst>
              <a:ext uri="{FF2B5EF4-FFF2-40B4-BE49-F238E27FC236}">
                <a16:creationId xmlns:a16="http://schemas.microsoft.com/office/drawing/2014/main" xmlns="" id="{30B06471-ED9A-4EB3-A483-3130974CE6A7}"/>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480060" y="4537798"/>
            <a:ext cx="2527432" cy="486530"/>
          </a:xfrm>
          <a:prstGeom prst="rect">
            <a:avLst/>
          </a:prstGeom>
        </p:spPr>
      </p:pic>
      <p:sp>
        <p:nvSpPr>
          <p:cNvPr id="2" name="Substituent conținut 1"/>
          <p:cNvSpPr>
            <a:spLocks noGrp="1"/>
          </p:cNvSpPr>
          <p:nvPr>
            <p:ph idx="1"/>
          </p:nvPr>
        </p:nvSpPr>
        <p:spPr>
          <a:xfrm>
            <a:off x="3616233" y="193518"/>
            <a:ext cx="5047707" cy="5139761"/>
          </a:xfrm>
        </p:spPr>
        <p:txBody>
          <a:bodyPr>
            <a:noAutofit/>
          </a:bodyPr>
          <a:lstStyle/>
          <a:p>
            <a:pPr>
              <a:buNone/>
            </a:pPr>
            <a:r>
              <a:rPr lang="ro-RO" sz="2800" b="1" dirty="0">
                <a:solidFill>
                  <a:srgbClr val="C00000"/>
                </a:solidFill>
                <a:latin typeface="Calibri" pitchFamily="34" charset="0"/>
                <a:cs typeface="Calibri" pitchFamily="34" charset="0"/>
              </a:rPr>
              <a:t>Obiective principale</a:t>
            </a:r>
            <a:endParaRPr lang="en-US" sz="2800" b="1" dirty="0">
              <a:solidFill>
                <a:srgbClr val="C00000"/>
              </a:solidFill>
              <a:latin typeface="Calibri" pitchFamily="34" charset="0"/>
              <a:cs typeface="Calibri" pitchFamily="34" charset="0"/>
            </a:endParaRPr>
          </a:p>
          <a:p>
            <a:endParaRPr lang="ro-RO" sz="1500" b="1" dirty="0">
              <a:latin typeface="Calibri" pitchFamily="34" charset="0"/>
              <a:cs typeface="Calibri" pitchFamily="34" charset="0"/>
            </a:endParaRPr>
          </a:p>
          <a:p>
            <a:pPr lvl="0" algn="just">
              <a:lnSpc>
                <a:spcPct val="100000"/>
              </a:lnSpc>
              <a:buFont typeface="Arial" panose="020B0604020202020204" pitchFamily="34" charset="0"/>
              <a:buChar char="•"/>
            </a:pPr>
            <a:r>
              <a:rPr lang="en-US" sz="2200" dirty="0" err="1">
                <a:latin typeface="Calibri" pitchFamily="34" charset="0"/>
                <a:cs typeface="Calibri" pitchFamily="34" charset="0"/>
              </a:rPr>
              <a:t>Să</a:t>
            </a:r>
            <a:r>
              <a:rPr lang="en-US" sz="2200" dirty="0">
                <a:latin typeface="Calibri" pitchFamily="34" charset="0"/>
                <a:cs typeface="Calibri" pitchFamily="34" charset="0"/>
              </a:rPr>
              <a:t> </a:t>
            </a:r>
            <a:r>
              <a:rPr lang="en-US" sz="2200" dirty="0" err="1">
                <a:latin typeface="Calibri" pitchFamily="34" charset="0"/>
                <a:cs typeface="Calibri" pitchFamily="34" charset="0"/>
              </a:rPr>
              <a:t>ofere</a:t>
            </a:r>
            <a:r>
              <a:rPr lang="en-US" sz="2200" dirty="0">
                <a:latin typeface="Calibri" pitchFamily="34" charset="0"/>
                <a:cs typeface="Calibri" pitchFamily="34" charset="0"/>
              </a:rPr>
              <a:t> </a:t>
            </a:r>
            <a:r>
              <a:rPr lang="en-US" sz="2200" dirty="0" err="1">
                <a:latin typeface="Calibri" pitchFamily="34" charset="0"/>
                <a:cs typeface="Calibri" pitchFamily="34" charset="0"/>
              </a:rPr>
              <a:t>profesorilor</a:t>
            </a:r>
            <a:r>
              <a:rPr lang="en-US" sz="2200" dirty="0">
                <a:latin typeface="Calibri" pitchFamily="34" charset="0"/>
                <a:cs typeface="Calibri" pitchFamily="34" charset="0"/>
              </a:rPr>
              <a:t> </a:t>
            </a:r>
            <a:r>
              <a:rPr lang="en-US" sz="2200" dirty="0" err="1">
                <a:latin typeface="Calibri" pitchFamily="34" charset="0"/>
                <a:cs typeface="Calibri" pitchFamily="34" charset="0"/>
              </a:rPr>
              <a:t>dezvoltare</a:t>
            </a:r>
            <a:r>
              <a:rPr lang="en-US" sz="2200" dirty="0">
                <a:latin typeface="Calibri" pitchFamily="34" charset="0"/>
                <a:cs typeface="Calibri" pitchFamily="34" charset="0"/>
              </a:rPr>
              <a:t> </a:t>
            </a:r>
            <a:r>
              <a:rPr lang="en-US" sz="2200" dirty="0" err="1">
                <a:latin typeface="Calibri" pitchFamily="34" charset="0"/>
                <a:cs typeface="Calibri" pitchFamily="34" charset="0"/>
              </a:rPr>
              <a:t>profesională</a:t>
            </a:r>
            <a:r>
              <a:rPr lang="en-US" sz="2200" dirty="0">
                <a:latin typeface="Calibri" pitchFamily="34" charset="0"/>
                <a:cs typeface="Calibri" pitchFamily="34" charset="0"/>
              </a:rPr>
              <a:t> </a:t>
            </a:r>
            <a:r>
              <a:rPr lang="en-US" sz="2200" dirty="0" err="1">
                <a:latin typeface="Calibri" pitchFamily="34" charset="0"/>
                <a:cs typeface="Calibri" pitchFamily="34" charset="0"/>
              </a:rPr>
              <a:t>continuă</a:t>
            </a:r>
            <a:r>
              <a:rPr lang="en-US" sz="2200" dirty="0">
                <a:latin typeface="Calibri" pitchFamily="34" charset="0"/>
                <a:cs typeface="Calibri" pitchFamily="34" charset="0"/>
              </a:rPr>
              <a:t> </a:t>
            </a:r>
            <a:r>
              <a:rPr lang="en-US" sz="2200" dirty="0" err="1">
                <a:latin typeface="Calibri" pitchFamily="34" charset="0"/>
                <a:cs typeface="Calibri" pitchFamily="34" charset="0"/>
              </a:rPr>
              <a:t>inovatoare</a:t>
            </a:r>
            <a:endParaRPr lang="ro-RO" sz="2200" dirty="0">
              <a:latin typeface="Calibri" pitchFamily="34" charset="0"/>
              <a:cs typeface="Calibri" pitchFamily="34" charset="0"/>
            </a:endParaRPr>
          </a:p>
          <a:p>
            <a:pPr lvl="0" algn="just">
              <a:lnSpc>
                <a:spcPct val="100000"/>
              </a:lnSpc>
              <a:buFont typeface="Arial" panose="020B0604020202020204" pitchFamily="34" charset="0"/>
              <a:buChar char="•"/>
            </a:pPr>
            <a:r>
              <a:rPr lang="en-US" sz="2200" dirty="0" err="1">
                <a:latin typeface="Calibri" pitchFamily="34" charset="0"/>
                <a:cs typeface="Calibri" pitchFamily="34" charset="0"/>
              </a:rPr>
              <a:t>Să</a:t>
            </a:r>
            <a:r>
              <a:rPr lang="en-US" sz="2200" dirty="0">
                <a:latin typeface="Calibri" pitchFamily="34" charset="0"/>
                <a:cs typeface="Calibri" pitchFamily="34" charset="0"/>
              </a:rPr>
              <a:t> </a:t>
            </a:r>
            <a:r>
              <a:rPr lang="en-US" sz="2200" dirty="0" err="1">
                <a:latin typeface="Calibri" pitchFamily="34" charset="0"/>
                <a:cs typeface="Calibri" pitchFamily="34" charset="0"/>
              </a:rPr>
              <a:t>asigure</a:t>
            </a:r>
            <a:r>
              <a:rPr lang="en-US" sz="2200" dirty="0">
                <a:latin typeface="Calibri" pitchFamily="34" charset="0"/>
                <a:cs typeface="Calibri" pitchFamily="34" charset="0"/>
              </a:rPr>
              <a:t> </a:t>
            </a:r>
            <a:r>
              <a:rPr lang="en-US" sz="2200" dirty="0" err="1">
                <a:latin typeface="Calibri" pitchFamily="34" charset="0"/>
                <a:cs typeface="Calibri" pitchFamily="34" charset="0"/>
              </a:rPr>
              <a:t>îmbunătățirea</a:t>
            </a:r>
            <a:r>
              <a:rPr lang="en-US" sz="2200" dirty="0">
                <a:latin typeface="Calibri" pitchFamily="34" charset="0"/>
                <a:cs typeface="Calibri" pitchFamily="34" charset="0"/>
              </a:rPr>
              <a:t> </a:t>
            </a:r>
            <a:r>
              <a:rPr lang="en-US" sz="2200" dirty="0" err="1">
                <a:latin typeface="Calibri" pitchFamily="34" charset="0"/>
                <a:cs typeface="Calibri" pitchFamily="34" charset="0"/>
              </a:rPr>
              <a:t>competențelor</a:t>
            </a:r>
            <a:r>
              <a:rPr lang="en-US" sz="2200" dirty="0">
                <a:latin typeface="Calibri" pitchFamily="34" charset="0"/>
                <a:cs typeface="Calibri" pitchFamily="34" charset="0"/>
              </a:rPr>
              <a:t> </a:t>
            </a:r>
            <a:r>
              <a:rPr lang="en-US" sz="2200" dirty="0" err="1">
                <a:latin typeface="Calibri" pitchFamily="34" charset="0"/>
                <a:cs typeface="Calibri" pitchFamily="34" charset="0"/>
              </a:rPr>
              <a:t>pentru</a:t>
            </a:r>
            <a:r>
              <a:rPr lang="en-US" sz="2200" dirty="0">
                <a:latin typeface="Calibri" pitchFamily="34" charset="0"/>
                <a:cs typeface="Calibri" pitchFamily="34" charset="0"/>
              </a:rPr>
              <a:t> </a:t>
            </a:r>
            <a:r>
              <a:rPr lang="en-US" sz="2200" dirty="0" err="1">
                <a:latin typeface="Calibri" pitchFamily="34" charset="0"/>
                <a:cs typeface="Calibri" pitchFamily="34" charset="0"/>
              </a:rPr>
              <a:t>creșterea</a:t>
            </a:r>
            <a:r>
              <a:rPr lang="en-US" sz="2200" dirty="0">
                <a:latin typeface="Calibri" pitchFamily="34" charset="0"/>
                <a:cs typeface="Calibri" pitchFamily="34" charset="0"/>
              </a:rPr>
              <a:t> </a:t>
            </a:r>
            <a:r>
              <a:rPr lang="en-US" sz="2200" dirty="0" err="1">
                <a:latin typeface="Calibri" pitchFamily="34" charset="0"/>
                <a:cs typeface="Calibri" pitchFamily="34" charset="0"/>
              </a:rPr>
              <a:t>autonomiei</a:t>
            </a:r>
            <a:r>
              <a:rPr lang="en-US" sz="2200" dirty="0">
                <a:latin typeface="Calibri" pitchFamily="34" charset="0"/>
                <a:cs typeface="Calibri" pitchFamily="34" charset="0"/>
              </a:rPr>
              <a:t> </a:t>
            </a:r>
            <a:r>
              <a:rPr lang="en-US" sz="2200" dirty="0" err="1">
                <a:latin typeface="Calibri" pitchFamily="34" charset="0"/>
                <a:cs typeface="Calibri" pitchFamily="34" charset="0"/>
              </a:rPr>
              <a:t>sociale</a:t>
            </a:r>
            <a:r>
              <a:rPr lang="en-US" sz="2200" dirty="0">
                <a:latin typeface="Calibri" pitchFamily="34" charset="0"/>
                <a:cs typeface="Calibri" pitchFamily="34" charset="0"/>
              </a:rPr>
              <a:t> </a:t>
            </a:r>
            <a:r>
              <a:rPr lang="en-US" sz="2200" dirty="0" err="1">
                <a:latin typeface="Calibri" pitchFamily="34" charset="0"/>
                <a:cs typeface="Calibri" pitchFamily="34" charset="0"/>
              </a:rPr>
              <a:t>și</a:t>
            </a:r>
            <a:r>
              <a:rPr lang="en-US" sz="2200" dirty="0">
                <a:latin typeface="Calibri" pitchFamily="34" charset="0"/>
                <a:cs typeface="Calibri" pitchFamily="34" charset="0"/>
              </a:rPr>
              <a:t> </a:t>
            </a:r>
            <a:r>
              <a:rPr lang="en-US" sz="2200" dirty="0" err="1">
                <a:latin typeface="Calibri" pitchFamily="34" charset="0"/>
                <a:cs typeface="Calibri" pitchFamily="34" charset="0"/>
              </a:rPr>
              <a:t>personale</a:t>
            </a:r>
            <a:r>
              <a:rPr lang="en-US" sz="2200" dirty="0">
                <a:latin typeface="Calibri" pitchFamily="34" charset="0"/>
                <a:cs typeface="Calibri" pitchFamily="34" charset="0"/>
              </a:rPr>
              <a:t> la </a:t>
            </a:r>
            <a:r>
              <a:rPr lang="en-US" sz="2200" dirty="0" err="1">
                <a:latin typeface="Calibri" pitchFamily="34" charset="0"/>
                <a:cs typeface="Calibri" pitchFamily="34" charset="0"/>
              </a:rPr>
              <a:t>adolescenții</a:t>
            </a:r>
            <a:r>
              <a:rPr lang="en-US" sz="2200" dirty="0">
                <a:latin typeface="Calibri" pitchFamily="34" charset="0"/>
                <a:cs typeface="Calibri" pitchFamily="34" charset="0"/>
              </a:rPr>
              <a:t> cu ASD</a:t>
            </a:r>
            <a:endParaRPr lang="ro-RO" sz="2200" dirty="0">
              <a:latin typeface="Calibri" pitchFamily="34" charset="0"/>
              <a:cs typeface="Calibri" pitchFamily="34" charset="0"/>
            </a:endParaRPr>
          </a:p>
          <a:p>
            <a:pPr lvl="0" algn="just">
              <a:lnSpc>
                <a:spcPct val="100000"/>
              </a:lnSpc>
              <a:buFont typeface="Arial" panose="020B0604020202020204" pitchFamily="34" charset="0"/>
              <a:buChar char="•"/>
            </a:pPr>
            <a:r>
              <a:rPr lang="en-US" sz="2200" dirty="0" err="1">
                <a:latin typeface="Calibri" pitchFamily="34" charset="0"/>
                <a:cs typeface="Calibri" pitchFamily="34" charset="0"/>
              </a:rPr>
              <a:t>Să</a:t>
            </a:r>
            <a:r>
              <a:rPr lang="en-US" sz="2200" dirty="0">
                <a:latin typeface="Calibri" pitchFamily="34" charset="0"/>
                <a:cs typeface="Calibri" pitchFamily="34" charset="0"/>
              </a:rPr>
              <a:t> </a:t>
            </a:r>
            <a:r>
              <a:rPr lang="en-US" sz="2200" dirty="0" err="1">
                <a:latin typeface="Calibri" pitchFamily="34" charset="0"/>
                <a:cs typeface="Calibri" pitchFamily="34" charset="0"/>
              </a:rPr>
              <a:t>dezvoltare</a:t>
            </a:r>
            <a:r>
              <a:rPr lang="en-US" sz="2200" dirty="0">
                <a:latin typeface="Calibri" pitchFamily="34" charset="0"/>
                <a:cs typeface="Calibri" pitchFamily="34" charset="0"/>
              </a:rPr>
              <a:t> </a:t>
            </a:r>
            <a:r>
              <a:rPr lang="en-US" sz="2200" dirty="0" err="1">
                <a:latin typeface="Calibri" pitchFamily="34" charset="0"/>
                <a:cs typeface="Calibri" pitchFamily="34" charset="0"/>
              </a:rPr>
              <a:t>relații</a:t>
            </a:r>
            <a:r>
              <a:rPr lang="en-US" sz="2200" dirty="0">
                <a:latin typeface="Calibri" pitchFamily="34" charset="0"/>
                <a:cs typeface="Calibri" pitchFamily="34" charset="0"/>
              </a:rPr>
              <a:t> de </a:t>
            </a:r>
            <a:r>
              <a:rPr lang="en-US" sz="2200" dirty="0" err="1">
                <a:latin typeface="Calibri" pitchFamily="34" charset="0"/>
                <a:cs typeface="Calibri" pitchFamily="34" charset="0"/>
              </a:rPr>
              <a:t>lungă</a:t>
            </a:r>
            <a:r>
              <a:rPr lang="en-US" sz="2200" dirty="0">
                <a:latin typeface="Calibri" pitchFamily="34" charset="0"/>
                <a:cs typeface="Calibri" pitchFamily="34" charset="0"/>
              </a:rPr>
              <a:t> </a:t>
            </a:r>
            <a:r>
              <a:rPr lang="en-US" sz="2200" dirty="0" err="1">
                <a:latin typeface="Calibri" pitchFamily="34" charset="0"/>
                <a:cs typeface="Calibri" pitchFamily="34" charset="0"/>
              </a:rPr>
              <a:t>durată</a:t>
            </a:r>
            <a:r>
              <a:rPr lang="en-US" sz="2200" dirty="0">
                <a:latin typeface="Calibri" pitchFamily="34" charset="0"/>
                <a:cs typeface="Calibri" pitchFamily="34" charset="0"/>
              </a:rPr>
              <a:t> </a:t>
            </a:r>
            <a:r>
              <a:rPr lang="en-US" sz="2200" dirty="0" err="1">
                <a:latin typeface="Calibri" pitchFamily="34" charset="0"/>
                <a:cs typeface="Calibri" pitchFamily="34" charset="0"/>
              </a:rPr>
              <a:t>între</a:t>
            </a:r>
            <a:r>
              <a:rPr lang="en-US" sz="2200" dirty="0">
                <a:latin typeface="Calibri" pitchFamily="34" charset="0"/>
                <a:cs typeface="Calibri" pitchFamily="34" charset="0"/>
              </a:rPr>
              <a:t> </a:t>
            </a:r>
            <a:r>
              <a:rPr lang="en-US" sz="2200" dirty="0" err="1">
                <a:latin typeface="Calibri" pitchFamily="34" charset="0"/>
                <a:cs typeface="Calibri" pitchFamily="34" charset="0"/>
              </a:rPr>
              <a:t>toți</a:t>
            </a:r>
            <a:r>
              <a:rPr lang="en-US" sz="2200" dirty="0">
                <a:latin typeface="Calibri" pitchFamily="34" charset="0"/>
                <a:cs typeface="Calibri" pitchFamily="34" charset="0"/>
              </a:rPr>
              <a:t> </a:t>
            </a:r>
            <a:r>
              <a:rPr lang="en-US" sz="2200" dirty="0" err="1">
                <a:latin typeface="Calibri" pitchFamily="34" charset="0"/>
                <a:cs typeface="Calibri" pitchFamily="34" charset="0"/>
              </a:rPr>
              <a:t>actorii</a:t>
            </a:r>
            <a:r>
              <a:rPr lang="en-US" sz="2200" dirty="0">
                <a:latin typeface="Calibri" pitchFamily="34" charset="0"/>
                <a:cs typeface="Calibri" pitchFamily="34" charset="0"/>
              </a:rPr>
              <a:t> </a:t>
            </a:r>
            <a:r>
              <a:rPr lang="en-US" sz="2200" dirty="0" err="1">
                <a:latin typeface="Calibri" pitchFamily="34" charset="0"/>
                <a:cs typeface="Calibri" pitchFamily="34" charset="0"/>
              </a:rPr>
              <a:t>implicați</a:t>
            </a:r>
            <a:r>
              <a:rPr lang="en-US" sz="2200" dirty="0">
                <a:latin typeface="Calibri" pitchFamily="34" charset="0"/>
                <a:cs typeface="Calibri" pitchFamily="34" charset="0"/>
              </a:rPr>
              <a:t> </a:t>
            </a:r>
            <a:r>
              <a:rPr lang="en-US" sz="2200" dirty="0" err="1">
                <a:latin typeface="Calibri" pitchFamily="34" charset="0"/>
                <a:cs typeface="Calibri" pitchFamily="34" charset="0"/>
              </a:rPr>
              <a:t>în</a:t>
            </a:r>
            <a:r>
              <a:rPr lang="en-US" sz="2200" dirty="0">
                <a:latin typeface="Calibri" pitchFamily="34" charset="0"/>
                <a:cs typeface="Calibri" pitchFamily="34" charset="0"/>
              </a:rPr>
              <a:t> </a:t>
            </a:r>
            <a:r>
              <a:rPr lang="en-US" sz="2200" dirty="0" err="1">
                <a:latin typeface="Calibri" pitchFamily="34" charset="0"/>
                <a:cs typeface="Calibri" pitchFamily="34" charset="0"/>
              </a:rPr>
              <a:t>problematica</a:t>
            </a:r>
            <a:r>
              <a:rPr lang="en-US" sz="2200" dirty="0">
                <a:latin typeface="Calibri" pitchFamily="34" charset="0"/>
                <a:cs typeface="Calibri" pitchFamily="34" charset="0"/>
              </a:rPr>
              <a:t> ASD: </a:t>
            </a:r>
            <a:r>
              <a:rPr lang="en-US" sz="2200" dirty="0" err="1">
                <a:latin typeface="Calibri" pitchFamily="34" charset="0"/>
                <a:cs typeface="Calibri" pitchFamily="34" charset="0"/>
              </a:rPr>
              <a:t>școală</a:t>
            </a:r>
            <a:r>
              <a:rPr lang="en-US" sz="2200" dirty="0">
                <a:latin typeface="Calibri" pitchFamily="34" charset="0"/>
                <a:cs typeface="Calibri" pitchFamily="34" charset="0"/>
              </a:rPr>
              <a:t>, </a:t>
            </a:r>
            <a:r>
              <a:rPr lang="en-US" sz="2200" dirty="0" err="1">
                <a:latin typeface="Calibri" pitchFamily="34" charset="0"/>
                <a:cs typeface="Calibri" pitchFamily="34" charset="0"/>
              </a:rPr>
              <a:t>familii</a:t>
            </a:r>
            <a:r>
              <a:rPr lang="en-US" sz="2200" dirty="0">
                <a:latin typeface="Calibri" pitchFamily="34" charset="0"/>
                <a:cs typeface="Calibri" pitchFamily="34" charset="0"/>
              </a:rPr>
              <a:t>, </a:t>
            </a:r>
            <a:r>
              <a:rPr lang="en-US" sz="2200" dirty="0" err="1">
                <a:latin typeface="Calibri" pitchFamily="34" charset="0"/>
                <a:cs typeface="Calibri" pitchFamily="34" charset="0"/>
              </a:rPr>
              <a:t>profesori</a:t>
            </a:r>
            <a:r>
              <a:rPr lang="en-US" sz="2200" dirty="0">
                <a:latin typeface="Calibri" pitchFamily="34" charset="0"/>
                <a:cs typeface="Calibri" pitchFamily="34" charset="0"/>
              </a:rPr>
              <a:t>, ONG-</a:t>
            </a:r>
            <a:r>
              <a:rPr lang="en-US" sz="2200" dirty="0" err="1">
                <a:latin typeface="Calibri" pitchFamily="34" charset="0"/>
                <a:cs typeface="Calibri" pitchFamily="34" charset="0"/>
              </a:rPr>
              <a:t>uri</a:t>
            </a:r>
            <a:r>
              <a:rPr lang="en-US" sz="2200" dirty="0">
                <a:latin typeface="Calibri" pitchFamily="34" charset="0"/>
                <a:cs typeface="Calibri" pitchFamily="34" charset="0"/>
              </a:rPr>
              <a:t> </a:t>
            </a:r>
            <a:endParaRPr lang="ro-RO" sz="2200" dirty="0">
              <a:latin typeface="Calibri" pitchFamily="34" charset="0"/>
              <a:cs typeface="Calibri" pitchFamily="34" charset="0"/>
            </a:endParaRPr>
          </a:p>
          <a:p>
            <a:pPr lvl="0" algn="just">
              <a:lnSpc>
                <a:spcPct val="100000"/>
              </a:lnSpc>
              <a:buFont typeface="Arial" panose="020B0604020202020204" pitchFamily="34" charset="0"/>
              <a:buChar char="•"/>
            </a:pPr>
            <a:r>
              <a:rPr lang="en-US" sz="2200" dirty="0" err="1">
                <a:latin typeface="Calibri" pitchFamily="34" charset="0"/>
                <a:cs typeface="Calibri" pitchFamily="34" charset="0"/>
              </a:rPr>
              <a:t>Să</a:t>
            </a:r>
            <a:r>
              <a:rPr lang="en-US" sz="2200" dirty="0">
                <a:latin typeface="Calibri" pitchFamily="34" charset="0"/>
                <a:cs typeface="Calibri" pitchFamily="34" charset="0"/>
              </a:rPr>
              <a:t> </a:t>
            </a:r>
            <a:r>
              <a:rPr lang="en-US" sz="2200" dirty="0" err="1">
                <a:latin typeface="Calibri" pitchFamily="34" charset="0"/>
                <a:cs typeface="Calibri" pitchFamily="34" charset="0"/>
              </a:rPr>
              <a:t>promoveze</a:t>
            </a:r>
            <a:r>
              <a:rPr lang="en-US" sz="2200" dirty="0">
                <a:latin typeface="Calibri" pitchFamily="34" charset="0"/>
                <a:cs typeface="Calibri" pitchFamily="34" charset="0"/>
              </a:rPr>
              <a:t> </a:t>
            </a:r>
            <a:r>
              <a:rPr lang="en-US" sz="2200" dirty="0" err="1">
                <a:latin typeface="Calibri" pitchFamily="34" charset="0"/>
                <a:cs typeface="Calibri" pitchFamily="34" charset="0"/>
              </a:rPr>
              <a:t>incluziunea</a:t>
            </a:r>
            <a:r>
              <a:rPr lang="en-US" sz="2200" dirty="0">
                <a:latin typeface="Calibri" pitchFamily="34" charset="0"/>
                <a:cs typeface="Calibri" pitchFamily="34" charset="0"/>
              </a:rPr>
              <a:t> </a:t>
            </a:r>
            <a:r>
              <a:rPr lang="en-US" sz="2200" dirty="0" err="1">
                <a:latin typeface="Calibri" pitchFamily="34" charset="0"/>
                <a:cs typeface="Calibri" pitchFamily="34" charset="0"/>
              </a:rPr>
              <a:t>socială</a:t>
            </a:r>
            <a:r>
              <a:rPr lang="en-US" sz="2200" dirty="0">
                <a:latin typeface="Calibri" pitchFamily="34" charset="0"/>
                <a:cs typeface="Calibri" pitchFamily="34" charset="0"/>
              </a:rPr>
              <a:t> </a:t>
            </a:r>
            <a:r>
              <a:rPr lang="en-US" sz="2200" dirty="0" err="1">
                <a:latin typeface="Calibri" pitchFamily="34" charset="0"/>
                <a:cs typeface="Calibri" pitchFamily="34" charset="0"/>
              </a:rPr>
              <a:t>prin</a:t>
            </a:r>
            <a:r>
              <a:rPr lang="en-US" sz="2200" dirty="0">
                <a:latin typeface="Calibri" pitchFamily="34" charset="0"/>
                <a:cs typeface="Calibri" pitchFamily="34" charset="0"/>
              </a:rPr>
              <a:t> </a:t>
            </a:r>
            <a:r>
              <a:rPr lang="en-US" sz="2200" dirty="0" err="1">
                <a:latin typeface="Calibri" pitchFamily="34" charset="0"/>
                <a:cs typeface="Calibri" pitchFamily="34" charset="0"/>
              </a:rPr>
              <a:t>dezvoltarea</a:t>
            </a:r>
            <a:r>
              <a:rPr lang="en-US" sz="2200" dirty="0">
                <a:latin typeface="Calibri" pitchFamily="34" charset="0"/>
                <a:cs typeface="Calibri" pitchFamily="34" charset="0"/>
              </a:rPr>
              <a:t> </a:t>
            </a:r>
            <a:r>
              <a:rPr lang="en-US" sz="2200" dirty="0" err="1">
                <a:latin typeface="Calibri" pitchFamily="34" charset="0"/>
                <a:cs typeface="Calibri" pitchFamily="34" charset="0"/>
              </a:rPr>
              <a:t>talentelor</a:t>
            </a:r>
            <a:r>
              <a:rPr lang="en-US" sz="2200" dirty="0">
                <a:latin typeface="Calibri" pitchFamily="34" charset="0"/>
                <a:cs typeface="Calibri" pitchFamily="34" charset="0"/>
              </a:rPr>
              <a:t>;</a:t>
            </a:r>
            <a:endParaRPr lang="ro-RO" sz="2200" dirty="0">
              <a:latin typeface="Calibri" pitchFamily="34" charset="0"/>
              <a:cs typeface="Calibri" pitchFamily="34" charset="0"/>
            </a:endParaRPr>
          </a:p>
          <a:p>
            <a:pPr algn="just">
              <a:lnSpc>
                <a:spcPct val="100000"/>
              </a:lnSpc>
              <a:buFont typeface="Arial" panose="020B0604020202020204" pitchFamily="34" charset="0"/>
              <a:buChar char="•"/>
            </a:pPr>
            <a:r>
              <a:rPr lang="en-US" sz="2200" dirty="0" err="1">
                <a:latin typeface="Calibri" pitchFamily="34" charset="0"/>
                <a:cs typeface="Calibri" pitchFamily="34" charset="0"/>
              </a:rPr>
              <a:t>Să</a:t>
            </a:r>
            <a:r>
              <a:rPr lang="en-US" sz="2200" dirty="0">
                <a:latin typeface="Calibri" pitchFamily="34" charset="0"/>
                <a:cs typeface="Calibri" pitchFamily="34" charset="0"/>
              </a:rPr>
              <a:t> </a:t>
            </a:r>
            <a:r>
              <a:rPr lang="en-US" sz="2200" dirty="0" err="1">
                <a:latin typeface="Calibri" pitchFamily="34" charset="0"/>
                <a:cs typeface="Calibri" pitchFamily="34" charset="0"/>
              </a:rPr>
              <a:t>producă</a:t>
            </a:r>
            <a:r>
              <a:rPr lang="en-US" sz="2200" dirty="0">
                <a:latin typeface="Calibri" pitchFamily="34" charset="0"/>
                <a:cs typeface="Calibri" pitchFamily="34" charset="0"/>
              </a:rPr>
              <a:t> o stare de </a:t>
            </a:r>
            <a:r>
              <a:rPr lang="en-US" sz="2200" dirty="0" err="1">
                <a:latin typeface="Calibri" pitchFamily="34" charset="0"/>
                <a:cs typeface="Calibri" pitchFamily="34" charset="0"/>
              </a:rPr>
              <a:t>sinergie</a:t>
            </a:r>
            <a:r>
              <a:rPr lang="en-US" sz="2200" dirty="0">
                <a:latin typeface="Calibri" pitchFamily="34" charset="0"/>
                <a:cs typeface="Calibri" pitchFamily="34" charset="0"/>
              </a:rPr>
              <a:t> la </a:t>
            </a:r>
            <a:r>
              <a:rPr lang="en-US" sz="2200" dirty="0" err="1">
                <a:latin typeface="Calibri" pitchFamily="34" charset="0"/>
                <a:cs typeface="Calibri" pitchFamily="34" charset="0"/>
              </a:rPr>
              <a:t>nivel</a:t>
            </a:r>
            <a:r>
              <a:rPr lang="en-US" sz="2200" dirty="0">
                <a:latin typeface="Calibri" pitchFamily="34" charset="0"/>
                <a:cs typeface="Calibri" pitchFamily="34" charset="0"/>
              </a:rPr>
              <a:t> local </a:t>
            </a:r>
            <a:r>
              <a:rPr lang="en-US" sz="2200" dirty="0" err="1">
                <a:latin typeface="Calibri" pitchFamily="34" charset="0"/>
                <a:cs typeface="Calibri" pitchFamily="34" charset="0"/>
              </a:rPr>
              <a:t>și</a:t>
            </a:r>
            <a:r>
              <a:rPr lang="en-US" sz="2200" dirty="0">
                <a:latin typeface="Calibri" pitchFamily="34" charset="0"/>
                <a:cs typeface="Calibri" pitchFamily="34" charset="0"/>
              </a:rPr>
              <a:t> </a:t>
            </a:r>
            <a:r>
              <a:rPr lang="en-US" sz="2200" dirty="0" err="1">
                <a:latin typeface="Calibri" pitchFamily="34" charset="0"/>
                <a:cs typeface="Calibri" pitchFamily="34" charset="0"/>
              </a:rPr>
              <a:t>european</a:t>
            </a:r>
            <a:r>
              <a:rPr lang="en-US" sz="2200" dirty="0">
                <a:latin typeface="Calibri" pitchFamily="34" charset="0"/>
                <a:cs typeface="Calibri" pitchFamily="34" charset="0"/>
              </a:rPr>
              <a:t> </a:t>
            </a:r>
            <a:r>
              <a:rPr lang="en-US" sz="2200" dirty="0" err="1">
                <a:latin typeface="Calibri" pitchFamily="34" charset="0"/>
                <a:cs typeface="Calibri" pitchFamily="34" charset="0"/>
              </a:rPr>
              <a:t>pentru</a:t>
            </a:r>
            <a:r>
              <a:rPr lang="en-US" sz="2200" dirty="0">
                <a:latin typeface="Calibri" pitchFamily="34" charset="0"/>
                <a:cs typeface="Calibri" pitchFamily="34" charset="0"/>
              </a:rPr>
              <a:t> a </a:t>
            </a:r>
            <a:r>
              <a:rPr lang="en-US" sz="2200" dirty="0" err="1">
                <a:latin typeface="Calibri" pitchFamily="34" charset="0"/>
                <a:cs typeface="Calibri" pitchFamily="34" charset="0"/>
              </a:rPr>
              <a:t>dezvolta</a:t>
            </a:r>
            <a:r>
              <a:rPr lang="en-US" sz="2200" dirty="0">
                <a:latin typeface="Calibri" pitchFamily="34" charset="0"/>
                <a:cs typeface="Calibri" pitchFamily="34" charset="0"/>
              </a:rPr>
              <a:t> </a:t>
            </a:r>
            <a:r>
              <a:rPr lang="en-US" sz="2200" dirty="0" err="1">
                <a:latin typeface="Calibri" pitchFamily="34" charset="0"/>
                <a:cs typeface="Calibri" pitchFamily="34" charset="0"/>
              </a:rPr>
              <a:t>practici</a:t>
            </a:r>
            <a:r>
              <a:rPr lang="en-US" sz="2200" dirty="0">
                <a:latin typeface="Calibri" pitchFamily="34" charset="0"/>
                <a:cs typeface="Calibri" pitchFamily="34" charset="0"/>
              </a:rPr>
              <a:t> </a:t>
            </a:r>
            <a:r>
              <a:rPr lang="en-US" sz="2200" dirty="0" err="1">
                <a:latin typeface="Calibri" pitchFamily="34" charset="0"/>
                <a:cs typeface="Calibri" pitchFamily="34" charset="0"/>
              </a:rPr>
              <a:t>inovatoare</a:t>
            </a:r>
            <a:r>
              <a:rPr lang="en-US" sz="2200" dirty="0">
                <a:latin typeface="Calibri" pitchFamily="34" charset="0"/>
                <a:cs typeface="Calibri" pitchFamily="34" charset="0"/>
              </a:rPr>
              <a:t> </a:t>
            </a:r>
            <a:r>
              <a:rPr lang="en-US" sz="2200" dirty="0" err="1">
                <a:latin typeface="Calibri" pitchFamily="34" charset="0"/>
                <a:cs typeface="Calibri" pitchFamily="34" charset="0"/>
              </a:rPr>
              <a:t>pentru</a:t>
            </a:r>
            <a:r>
              <a:rPr lang="en-US" sz="2200" dirty="0">
                <a:latin typeface="Calibri" pitchFamily="34" charset="0"/>
                <a:cs typeface="Calibri" pitchFamily="34" charset="0"/>
              </a:rPr>
              <a:t> o Europa </a:t>
            </a:r>
            <a:r>
              <a:rPr lang="en-US" sz="2200" dirty="0" err="1">
                <a:latin typeface="Calibri" pitchFamily="34" charset="0"/>
                <a:cs typeface="Calibri" pitchFamily="34" charset="0"/>
              </a:rPr>
              <a:t>incluzivă</a:t>
            </a:r>
            <a:r>
              <a:rPr lang="en-US" sz="2200" dirty="0">
                <a:latin typeface="Calibri" pitchFamily="34" charset="0"/>
                <a:cs typeface="Calibri" pitchFamily="34" charset="0"/>
              </a:rPr>
              <a:t>, cu o </a:t>
            </a:r>
            <a:r>
              <a:rPr lang="en-US" sz="2200" dirty="0" err="1">
                <a:latin typeface="Calibri" pitchFamily="34" charset="0"/>
                <a:cs typeface="Calibri" pitchFamily="34" charset="0"/>
              </a:rPr>
              <a:t>abordare</a:t>
            </a:r>
            <a:r>
              <a:rPr lang="en-US" sz="2200" dirty="0">
                <a:latin typeface="Calibri" pitchFamily="34" charset="0"/>
                <a:cs typeface="Calibri" pitchFamily="34" charset="0"/>
              </a:rPr>
              <a:t> de tip bottom -up</a:t>
            </a:r>
            <a:endParaRPr lang="ro-RO" sz="2200" dirty="0">
              <a:latin typeface="Calibri" pitchFamily="34" charset="0"/>
              <a:cs typeface="Calibri" pitchFamily="34" charset="0"/>
            </a:endParaRPr>
          </a:p>
        </p:txBody>
      </p:sp>
      <p:sp>
        <p:nvSpPr>
          <p:cNvPr id="6" name="Substituent subsol 5"/>
          <p:cNvSpPr>
            <a:spLocks noGrp="1"/>
          </p:cNvSpPr>
          <p:nvPr>
            <p:ph type="ftr" sz="quarter" idx="11"/>
          </p:nvPr>
        </p:nvSpPr>
        <p:spPr>
          <a:xfrm>
            <a:off x="816102" y="6272784"/>
            <a:ext cx="4745736" cy="365125"/>
          </a:xfrm>
        </p:spPr>
        <p:txBody>
          <a:bodyPr>
            <a:normAutofit/>
          </a:bodyPr>
          <a:lstStyle/>
          <a:p>
            <a:pPr>
              <a:spcAft>
                <a:spcPts val="600"/>
              </a:spcAft>
            </a:pPr>
            <a:r>
              <a:rPr lang="ro-RO" dirty="0"/>
              <a:t>KOM-12-13 decembrie 2019, Coimbra</a:t>
            </a:r>
            <a:endParaRPr lang="ro-RO"/>
          </a:p>
        </p:txBody>
      </p:sp>
      <p:grpSp>
        <p:nvGrpSpPr>
          <p:cNvPr id="15" name="Group 14">
            <a:extLst>
              <a:ext uri="{FF2B5EF4-FFF2-40B4-BE49-F238E27FC236}">
                <a16:creationId xmlns:a16="http://schemas.microsoft.com/office/drawing/2014/main" xmlns="" id="{9E2417C7-A82F-44F7-A96F-B751F3302F1B}"/>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8551293" y="6229681"/>
            <a:ext cx="342900" cy="457200"/>
            <a:chOff x="11361456" y="6195813"/>
            <a:chExt cx="548640" cy="548640"/>
          </a:xfrm>
        </p:grpSpPr>
        <p:sp>
          <p:nvSpPr>
            <p:cNvPr id="16" name="Oval 15">
              <a:extLst>
                <a:ext uri="{FF2B5EF4-FFF2-40B4-BE49-F238E27FC236}">
                  <a16:creationId xmlns:a16="http://schemas.microsoft.com/office/drawing/2014/main" xmlns="" id="{C41F7344-9C8B-4289-B22F-5A9BE386F00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1361456" y="6195813"/>
              <a:ext cx="548640" cy="548640"/>
            </a:xfrm>
            <a:prstGeom prst="ellipse">
              <a:avLst/>
            </a:prstGeom>
            <a:blipFill dpi="0" rotWithShape="1">
              <a:blip r:embed="rId6">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7" name="Oval 16">
              <a:extLst>
                <a:ext uri="{FF2B5EF4-FFF2-40B4-BE49-F238E27FC236}">
                  <a16:creationId xmlns:a16="http://schemas.microsoft.com/office/drawing/2014/main" xmlns="" id="{3D44D01D-A2CB-4AC9-9D70-A4DC027D195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xmlns="" id="{04C6A80A-C3F4-48DE-80ED-845C8B3E13D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487552" y="0"/>
            <a:ext cx="5656448" cy="6857999"/>
          </a:xfrm>
          <a:prstGeom prst="rect">
            <a:avLst/>
          </a:prstGeom>
          <a:blipFill dpi="0" rotWithShape="1">
            <a:blip r:embed="rId2">
              <a:alphaModFix amt="60000"/>
              <a:lum bright="70000" contrast="-70000"/>
              <a:extLst>
                <a:ext uri="{BEBA8EAE-BF5A-486C-A8C5-ECC9F3942E4B}">
                  <a14:imgProps xmlns:a14="http://schemas.microsoft.com/office/drawing/2010/main" xmlns="">
                    <a14:imgLayer r:embed="rId3">
                      <a14:imgEffect>
                        <a14:sharpenSoften amount="61000"/>
                      </a14:imgEffect>
                    </a14:imgLayer>
                  </a14:imgProps>
                </a:ext>
                <a:ext uri="{28A0092B-C50C-407E-A947-70E740481C1C}">
                  <a14:useLocalDpi xmlns:a14="http://schemas.microsoft.com/office/drawing/2010/main" xmlns=""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descr="Image result for erasmus plus png&quot;">
            <a:extLst>
              <a:ext uri="{FF2B5EF4-FFF2-40B4-BE49-F238E27FC236}">
                <a16:creationId xmlns:a16="http://schemas.microsoft.com/office/drawing/2014/main" xmlns="" id="{6E0F4B5E-802C-4794-914C-09BD4EE666C1}"/>
              </a:ext>
            </a:extLst>
          </p:cNvPr>
          <p:cNvPicPr>
            <a:picLocks noChangeAspect="1" noChangeArrowheads="1"/>
          </p:cNvPicPr>
          <p:nvPr/>
        </p:nvPicPr>
        <p:blipFill>
          <a:blip r:embed="rId4">
            <a:extLst>
              <a:ext uri="{28A0092B-C50C-407E-A947-70E740481C1C}">
                <a14:useLocalDpi xmlns:a14="http://schemas.microsoft.com/office/drawing/2010/main" xmlns="" val="0"/>
              </a:ext>
            </a:extLst>
          </a:blip>
          <a:stretch>
            <a:fillRect/>
          </a:stretch>
        </p:blipFill>
        <p:spPr bwMode="auto">
          <a:xfrm>
            <a:off x="480060" y="1404273"/>
            <a:ext cx="2527432" cy="1179468"/>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Picture 7" descr="A picture containing knife&#10;&#10;Description automatically generated">
            <a:extLst>
              <a:ext uri="{FF2B5EF4-FFF2-40B4-BE49-F238E27FC236}">
                <a16:creationId xmlns:a16="http://schemas.microsoft.com/office/drawing/2014/main" xmlns="" id="{83CA2935-5A12-4D5D-AC00-30363C888FF6}"/>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480060" y="4537798"/>
            <a:ext cx="2527432" cy="486530"/>
          </a:xfrm>
          <a:prstGeom prst="rect">
            <a:avLst/>
          </a:prstGeom>
        </p:spPr>
      </p:pic>
      <p:sp>
        <p:nvSpPr>
          <p:cNvPr id="2" name="Substituent conținut 1"/>
          <p:cNvSpPr>
            <a:spLocks noGrp="1"/>
          </p:cNvSpPr>
          <p:nvPr>
            <p:ph idx="1"/>
          </p:nvPr>
        </p:nvSpPr>
        <p:spPr>
          <a:xfrm>
            <a:off x="3791922" y="518919"/>
            <a:ext cx="5047707" cy="4050792"/>
          </a:xfrm>
        </p:spPr>
        <p:txBody>
          <a:bodyPr>
            <a:noAutofit/>
          </a:bodyPr>
          <a:lstStyle/>
          <a:p>
            <a:pPr>
              <a:buNone/>
            </a:pPr>
            <a:r>
              <a:rPr lang="ro-RO" sz="3300" b="1" dirty="0">
                <a:solidFill>
                  <a:srgbClr val="C00000"/>
                </a:solidFill>
                <a:latin typeface="Calibri" pitchFamily="34" charset="0"/>
                <a:cs typeface="Calibri" pitchFamily="34" charset="0"/>
              </a:rPr>
              <a:t>GRUP ȚINTĂ</a:t>
            </a:r>
            <a:endParaRPr lang="en-US" sz="3300" b="1" dirty="0">
              <a:solidFill>
                <a:srgbClr val="C00000"/>
              </a:solidFill>
              <a:latin typeface="Calibri" pitchFamily="34" charset="0"/>
              <a:cs typeface="Calibri" pitchFamily="34" charset="0"/>
            </a:endParaRPr>
          </a:p>
          <a:p>
            <a:endParaRPr lang="ro-RO" sz="1600" dirty="0">
              <a:latin typeface="Calibri" pitchFamily="34" charset="0"/>
              <a:cs typeface="Calibri" pitchFamily="34" charset="0"/>
            </a:endParaRPr>
          </a:p>
          <a:p>
            <a:pPr algn="just">
              <a:lnSpc>
                <a:spcPct val="150000"/>
              </a:lnSpc>
              <a:buFont typeface="Arial" panose="020B0604020202020204" pitchFamily="34" charset="0"/>
              <a:buChar char="•"/>
            </a:pPr>
            <a:r>
              <a:rPr lang="ro-RO" dirty="0">
                <a:latin typeface="Calibri" pitchFamily="34" charset="0"/>
                <a:cs typeface="Calibri" pitchFamily="34" charset="0"/>
              </a:rPr>
              <a:t>direct: persoane care lucrează în context educațional - psihologi, profesori care urmăresc să-și consolideze competențele în legătură cu ASD</a:t>
            </a:r>
          </a:p>
          <a:p>
            <a:pPr algn="just">
              <a:lnSpc>
                <a:spcPct val="150000"/>
              </a:lnSpc>
              <a:buFont typeface="Arial" panose="020B0604020202020204" pitchFamily="34" charset="0"/>
              <a:buChar char="•"/>
            </a:pPr>
            <a:r>
              <a:rPr lang="ro-RO" dirty="0">
                <a:latin typeface="Calibri" pitchFamily="34" charset="0"/>
                <a:cs typeface="Calibri" pitchFamily="34" charset="0"/>
              </a:rPr>
              <a:t>indirect: elevi, profesori, familii ale copiilor cu ASD</a:t>
            </a:r>
          </a:p>
          <a:p>
            <a:pPr algn="just">
              <a:lnSpc>
                <a:spcPct val="150000"/>
              </a:lnSpc>
              <a:buFont typeface="Arial" panose="020B0604020202020204" pitchFamily="34" charset="0"/>
              <a:buChar char="•"/>
            </a:pPr>
            <a:r>
              <a:rPr lang="ro-RO" dirty="0">
                <a:latin typeface="Calibri" pitchFamily="34" charset="0"/>
                <a:cs typeface="Calibri" pitchFamily="34" charset="0"/>
              </a:rPr>
              <a:t>alte părți interesate: comunități locale, agenții de angajare care lucrează cu persoane cu nevoi speciale, camere de comerț, IMM-uri.</a:t>
            </a:r>
          </a:p>
        </p:txBody>
      </p:sp>
      <p:sp>
        <p:nvSpPr>
          <p:cNvPr id="6" name="Substituent subsol 5"/>
          <p:cNvSpPr>
            <a:spLocks noGrp="1"/>
          </p:cNvSpPr>
          <p:nvPr>
            <p:ph type="ftr" sz="quarter" idx="11"/>
          </p:nvPr>
        </p:nvSpPr>
        <p:spPr>
          <a:xfrm>
            <a:off x="816102" y="6272784"/>
            <a:ext cx="4745736" cy="365125"/>
          </a:xfrm>
        </p:spPr>
        <p:txBody>
          <a:bodyPr>
            <a:normAutofit/>
          </a:bodyPr>
          <a:lstStyle/>
          <a:p>
            <a:pPr>
              <a:spcAft>
                <a:spcPts val="600"/>
              </a:spcAft>
            </a:pPr>
            <a:r>
              <a:rPr lang="ro-RO"/>
              <a:t>KOM-12-13 decembrie 2019, Coimbra</a:t>
            </a:r>
          </a:p>
        </p:txBody>
      </p:sp>
      <p:grpSp>
        <p:nvGrpSpPr>
          <p:cNvPr id="15" name="Group 14">
            <a:extLst>
              <a:ext uri="{FF2B5EF4-FFF2-40B4-BE49-F238E27FC236}">
                <a16:creationId xmlns:a16="http://schemas.microsoft.com/office/drawing/2014/main" xmlns="" id="{9E2417C7-A82F-44F7-A96F-B751F3302F1B}"/>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8551293" y="6229681"/>
            <a:ext cx="342900" cy="457200"/>
            <a:chOff x="11361456" y="6195813"/>
            <a:chExt cx="548640" cy="548640"/>
          </a:xfrm>
        </p:grpSpPr>
        <p:sp>
          <p:nvSpPr>
            <p:cNvPr id="16" name="Oval 15">
              <a:extLst>
                <a:ext uri="{FF2B5EF4-FFF2-40B4-BE49-F238E27FC236}">
                  <a16:creationId xmlns:a16="http://schemas.microsoft.com/office/drawing/2014/main" xmlns="" id="{C41F7344-9C8B-4289-B22F-5A9BE386F00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1361456" y="6195813"/>
              <a:ext cx="548640" cy="548640"/>
            </a:xfrm>
            <a:prstGeom prst="ellipse">
              <a:avLst/>
            </a:prstGeom>
            <a:blipFill dpi="0" rotWithShape="1">
              <a:blip r:embed="rId6">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7" name="Oval 16">
              <a:extLst>
                <a:ext uri="{FF2B5EF4-FFF2-40B4-BE49-F238E27FC236}">
                  <a16:creationId xmlns:a16="http://schemas.microsoft.com/office/drawing/2014/main" xmlns="" id="{3D44D01D-A2CB-4AC9-9D70-A4DC027D195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xmlns="" id="{04C6A80A-C3F4-48DE-80ED-845C8B3E13D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487552" y="0"/>
            <a:ext cx="5656448" cy="6857999"/>
          </a:xfrm>
          <a:prstGeom prst="rect">
            <a:avLst/>
          </a:prstGeom>
          <a:blipFill dpi="0" rotWithShape="1">
            <a:blip r:embed="rId2">
              <a:alphaModFix amt="60000"/>
              <a:lum bright="70000" contrast="-70000"/>
              <a:extLst>
                <a:ext uri="{BEBA8EAE-BF5A-486C-A8C5-ECC9F3942E4B}">
                  <a14:imgProps xmlns:a14="http://schemas.microsoft.com/office/drawing/2010/main" xmlns="">
                    <a14:imgLayer r:embed="rId3">
                      <a14:imgEffect>
                        <a14:sharpenSoften amount="61000"/>
                      </a14:imgEffect>
                    </a14:imgLayer>
                  </a14:imgProps>
                </a:ext>
                <a:ext uri="{28A0092B-C50C-407E-A947-70E740481C1C}">
                  <a14:useLocalDpi xmlns:a14="http://schemas.microsoft.com/office/drawing/2010/main" xmlns=""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descr="Image result for erasmus plus png&quot;">
            <a:extLst>
              <a:ext uri="{FF2B5EF4-FFF2-40B4-BE49-F238E27FC236}">
                <a16:creationId xmlns:a16="http://schemas.microsoft.com/office/drawing/2014/main" xmlns="" id="{92064F53-365D-4F7F-A911-0CE5221F1251}"/>
              </a:ext>
            </a:extLst>
          </p:cNvPr>
          <p:cNvPicPr>
            <a:picLocks noChangeAspect="1" noChangeArrowheads="1"/>
          </p:cNvPicPr>
          <p:nvPr/>
        </p:nvPicPr>
        <p:blipFill>
          <a:blip r:embed="rId4">
            <a:extLst>
              <a:ext uri="{28A0092B-C50C-407E-A947-70E740481C1C}">
                <a14:useLocalDpi xmlns:a14="http://schemas.microsoft.com/office/drawing/2010/main" xmlns="" val="0"/>
              </a:ext>
            </a:extLst>
          </a:blip>
          <a:stretch>
            <a:fillRect/>
          </a:stretch>
        </p:blipFill>
        <p:spPr bwMode="auto">
          <a:xfrm>
            <a:off x="480060" y="1404273"/>
            <a:ext cx="2527432" cy="1179468"/>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Picture 7" descr="A picture containing knife&#10;&#10;Description automatically generated">
            <a:extLst>
              <a:ext uri="{FF2B5EF4-FFF2-40B4-BE49-F238E27FC236}">
                <a16:creationId xmlns:a16="http://schemas.microsoft.com/office/drawing/2014/main" xmlns="" id="{260DF0FB-0093-4427-A3EF-97A993494722}"/>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480060" y="4537798"/>
            <a:ext cx="2527432" cy="486530"/>
          </a:xfrm>
          <a:prstGeom prst="rect">
            <a:avLst/>
          </a:prstGeom>
        </p:spPr>
      </p:pic>
      <p:sp>
        <p:nvSpPr>
          <p:cNvPr id="2" name="Substituent conținut 1"/>
          <p:cNvSpPr>
            <a:spLocks noGrp="1"/>
          </p:cNvSpPr>
          <p:nvPr>
            <p:ph idx="1"/>
          </p:nvPr>
        </p:nvSpPr>
        <p:spPr>
          <a:xfrm>
            <a:off x="3643123" y="377471"/>
            <a:ext cx="5047707" cy="4050792"/>
          </a:xfrm>
        </p:spPr>
        <p:txBody>
          <a:bodyPr>
            <a:noAutofit/>
          </a:bodyPr>
          <a:lstStyle/>
          <a:p>
            <a:pPr marL="0" indent="0">
              <a:buNone/>
            </a:pPr>
            <a:r>
              <a:rPr lang="ro-RO" sz="2800" b="1" dirty="0">
                <a:solidFill>
                  <a:srgbClr val="C00000"/>
                </a:solidFill>
                <a:latin typeface="Calibri" pitchFamily="34" charset="0"/>
                <a:cs typeface="Calibri" pitchFamily="34" charset="0"/>
              </a:rPr>
              <a:t>Rezultate estimate</a:t>
            </a:r>
            <a:endParaRPr lang="en-US" sz="2800" b="1" dirty="0">
              <a:solidFill>
                <a:srgbClr val="C00000"/>
              </a:solidFill>
              <a:latin typeface="Calibri" pitchFamily="34" charset="0"/>
              <a:cs typeface="Calibri" pitchFamily="34" charset="0"/>
            </a:endParaRPr>
          </a:p>
          <a:p>
            <a:endParaRPr lang="ro-RO" sz="1600" b="1" dirty="0">
              <a:latin typeface="Calibri" pitchFamily="34" charset="0"/>
              <a:cs typeface="Calibri" pitchFamily="34" charset="0"/>
            </a:endParaRPr>
          </a:p>
          <a:p>
            <a:pPr algn="just">
              <a:lnSpc>
                <a:spcPct val="150000"/>
              </a:lnSpc>
              <a:buFont typeface="Arial" panose="020B0604020202020204" pitchFamily="34" charset="0"/>
              <a:buChar char="•"/>
            </a:pPr>
            <a:r>
              <a:rPr lang="it-IT" dirty="0">
                <a:latin typeface="Calibri" pitchFamily="34" charset="0"/>
                <a:cs typeface="Calibri" pitchFamily="34" charset="0"/>
              </a:rPr>
              <a:t>IO1 - curriculum-ul pentru a deveni JOB COACH, personalizat pe nevoile de formare ale educatorilor și psihologilor care lucrează într-un context școlar cu tineri cu ASD (15-18 ani)</a:t>
            </a:r>
            <a:endParaRPr lang="ro-RO" dirty="0">
              <a:latin typeface="Calibri" pitchFamily="34" charset="0"/>
              <a:cs typeface="Calibri" pitchFamily="34" charset="0"/>
            </a:endParaRPr>
          </a:p>
          <a:p>
            <a:pPr algn="just">
              <a:lnSpc>
                <a:spcPct val="150000"/>
              </a:lnSpc>
              <a:buFont typeface="Arial" panose="020B0604020202020204" pitchFamily="34" charset="0"/>
              <a:buChar char="•"/>
            </a:pPr>
            <a:r>
              <a:rPr lang="it-IT" dirty="0">
                <a:latin typeface="Calibri" pitchFamily="34" charset="0"/>
                <a:cs typeface="Calibri" pitchFamily="34" charset="0"/>
              </a:rPr>
              <a:t>O2 - dezvoltarea unui nou mediu de învățare online, îmbogățit cu materiale de instruire pentru educatori, un spațiu de colaborare care va servi ca punct de contact printre utilizatorii platformei și partenerii de proiect</a:t>
            </a:r>
            <a:endParaRPr lang="ro-RO" dirty="0">
              <a:latin typeface="Calibri" pitchFamily="34" charset="0"/>
              <a:cs typeface="Calibri" pitchFamily="34" charset="0"/>
            </a:endParaRPr>
          </a:p>
        </p:txBody>
      </p:sp>
      <p:sp>
        <p:nvSpPr>
          <p:cNvPr id="6" name="Substituent subsol 5"/>
          <p:cNvSpPr>
            <a:spLocks noGrp="1"/>
          </p:cNvSpPr>
          <p:nvPr>
            <p:ph type="ftr" sz="quarter" idx="11"/>
          </p:nvPr>
        </p:nvSpPr>
        <p:spPr>
          <a:xfrm>
            <a:off x="816102" y="6272784"/>
            <a:ext cx="4745736" cy="365125"/>
          </a:xfrm>
        </p:spPr>
        <p:txBody>
          <a:bodyPr>
            <a:normAutofit/>
          </a:bodyPr>
          <a:lstStyle/>
          <a:p>
            <a:pPr>
              <a:spcAft>
                <a:spcPts val="600"/>
              </a:spcAft>
            </a:pPr>
            <a:r>
              <a:rPr lang="ro-RO" dirty="0"/>
              <a:t>KOM-12-13 decembrie 2019, Coimbra</a:t>
            </a:r>
            <a:endParaRPr lang="ro-RO"/>
          </a:p>
        </p:txBody>
      </p:sp>
      <p:grpSp>
        <p:nvGrpSpPr>
          <p:cNvPr id="15" name="Group 14">
            <a:extLst>
              <a:ext uri="{FF2B5EF4-FFF2-40B4-BE49-F238E27FC236}">
                <a16:creationId xmlns:a16="http://schemas.microsoft.com/office/drawing/2014/main" xmlns="" id="{9E2417C7-A82F-44F7-A96F-B751F3302F1B}"/>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8551293" y="6229681"/>
            <a:ext cx="342900" cy="457200"/>
            <a:chOff x="11361456" y="6195813"/>
            <a:chExt cx="548640" cy="548640"/>
          </a:xfrm>
        </p:grpSpPr>
        <p:sp>
          <p:nvSpPr>
            <p:cNvPr id="16" name="Oval 15">
              <a:extLst>
                <a:ext uri="{FF2B5EF4-FFF2-40B4-BE49-F238E27FC236}">
                  <a16:creationId xmlns:a16="http://schemas.microsoft.com/office/drawing/2014/main" xmlns="" id="{C41F7344-9C8B-4289-B22F-5A9BE386F00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1361456" y="6195813"/>
              <a:ext cx="548640" cy="548640"/>
            </a:xfrm>
            <a:prstGeom prst="ellipse">
              <a:avLst/>
            </a:prstGeom>
            <a:blipFill dpi="0" rotWithShape="1">
              <a:blip r:embed="rId6">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7" name="Oval 16">
              <a:extLst>
                <a:ext uri="{FF2B5EF4-FFF2-40B4-BE49-F238E27FC236}">
                  <a16:creationId xmlns:a16="http://schemas.microsoft.com/office/drawing/2014/main" xmlns="" id="{3D44D01D-A2CB-4AC9-9D70-A4DC027D195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xmlns="" id="{04C6A80A-C3F4-48DE-80ED-845C8B3E13D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487552" y="0"/>
            <a:ext cx="5656448" cy="6857999"/>
          </a:xfrm>
          <a:prstGeom prst="rect">
            <a:avLst/>
          </a:prstGeom>
          <a:blipFill dpi="0" rotWithShape="1">
            <a:blip r:embed="rId2">
              <a:alphaModFix amt="60000"/>
              <a:lum bright="70000" contrast="-70000"/>
              <a:extLst>
                <a:ext uri="{BEBA8EAE-BF5A-486C-A8C5-ECC9F3942E4B}">
                  <a14:imgProps xmlns:a14="http://schemas.microsoft.com/office/drawing/2010/main" xmlns="">
                    <a14:imgLayer r:embed="rId3">
                      <a14:imgEffect>
                        <a14:sharpenSoften amount="61000"/>
                      </a14:imgEffect>
                    </a14:imgLayer>
                  </a14:imgProps>
                </a:ext>
                <a:ext uri="{28A0092B-C50C-407E-A947-70E740481C1C}">
                  <a14:useLocalDpi xmlns:a14="http://schemas.microsoft.com/office/drawing/2010/main" xmlns=""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descr="Image result for erasmus plus png&quot;">
            <a:extLst>
              <a:ext uri="{FF2B5EF4-FFF2-40B4-BE49-F238E27FC236}">
                <a16:creationId xmlns:a16="http://schemas.microsoft.com/office/drawing/2014/main" xmlns="" id="{92064F53-365D-4F7F-A911-0CE5221F1251}"/>
              </a:ext>
            </a:extLst>
          </p:cNvPr>
          <p:cNvPicPr>
            <a:picLocks noChangeAspect="1" noChangeArrowheads="1"/>
          </p:cNvPicPr>
          <p:nvPr/>
        </p:nvPicPr>
        <p:blipFill>
          <a:blip r:embed="rId4">
            <a:extLst>
              <a:ext uri="{28A0092B-C50C-407E-A947-70E740481C1C}">
                <a14:useLocalDpi xmlns:a14="http://schemas.microsoft.com/office/drawing/2010/main" xmlns="" val="0"/>
              </a:ext>
            </a:extLst>
          </a:blip>
          <a:stretch>
            <a:fillRect/>
          </a:stretch>
        </p:blipFill>
        <p:spPr bwMode="auto">
          <a:xfrm>
            <a:off x="480060" y="1404273"/>
            <a:ext cx="2527432" cy="1179468"/>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Picture 7" descr="A picture containing knife&#10;&#10;Description automatically generated">
            <a:extLst>
              <a:ext uri="{FF2B5EF4-FFF2-40B4-BE49-F238E27FC236}">
                <a16:creationId xmlns:a16="http://schemas.microsoft.com/office/drawing/2014/main" xmlns="" id="{260DF0FB-0093-4427-A3EF-97A993494722}"/>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480060" y="4537798"/>
            <a:ext cx="2527432" cy="486530"/>
          </a:xfrm>
          <a:prstGeom prst="rect">
            <a:avLst/>
          </a:prstGeom>
        </p:spPr>
      </p:pic>
      <p:sp>
        <p:nvSpPr>
          <p:cNvPr id="2" name="Substituent conținut 1"/>
          <p:cNvSpPr>
            <a:spLocks noGrp="1"/>
          </p:cNvSpPr>
          <p:nvPr>
            <p:ph idx="1"/>
          </p:nvPr>
        </p:nvSpPr>
        <p:spPr>
          <a:xfrm>
            <a:off x="3691602" y="449574"/>
            <a:ext cx="5047707" cy="4050792"/>
          </a:xfrm>
        </p:spPr>
        <p:txBody>
          <a:bodyPr>
            <a:noAutofit/>
          </a:bodyPr>
          <a:lstStyle/>
          <a:p>
            <a:pPr marL="0" lvl="0" indent="0" algn="just" fontAlgn="base">
              <a:lnSpc>
                <a:spcPct val="100000"/>
              </a:lnSpc>
              <a:spcBef>
                <a:spcPct val="0"/>
              </a:spcBef>
              <a:spcAft>
                <a:spcPct val="0"/>
              </a:spcAft>
              <a:buNone/>
            </a:pPr>
            <a:r>
              <a:rPr lang="en-US" sz="2400" b="1" dirty="0">
                <a:solidFill>
                  <a:srgbClr val="C00000"/>
                </a:solidFill>
                <a:latin typeface="Calibri" pitchFamily="34" charset="0"/>
                <a:ea typeface="Calibri" pitchFamily="34" charset="0"/>
                <a:cs typeface="Calibri" pitchFamily="34" charset="0"/>
              </a:rPr>
              <a:t>Zi 1</a:t>
            </a:r>
            <a:r>
              <a:rPr lang="ro-RO" sz="2400" b="1" dirty="0">
                <a:solidFill>
                  <a:srgbClr val="C00000"/>
                </a:solidFill>
                <a:latin typeface="Calibri" pitchFamily="34" charset="0"/>
                <a:ea typeface="Calibri" pitchFamily="34" charset="0"/>
                <a:cs typeface="Calibri" pitchFamily="34" charset="0"/>
              </a:rPr>
              <a:t> – 12 decembrie 2019</a:t>
            </a:r>
            <a:r>
              <a:rPr lang="en-US" sz="2400" b="1" dirty="0">
                <a:solidFill>
                  <a:srgbClr val="C00000"/>
                </a:solidFill>
                <a:latin typeface="Calibri" pitchFamily="34" charset="0"/>
                <a:ea typeface="Calibri" pitchFamily="34" charset="0"/>
                <a:cs typeface="Calibri" pitchFamily="34" charset="0"/>
              </a:rPr>
              <a:t>: </a:t>
            </a:r>
            <a:endParaRPr lang="ro-RO" sz="2400" b="1" dirty="0">
              <a:solidFill>
                <a:srgbClr val="C00000"/>
              </a:solidFill>
              <a:latin typeface="Calibri" pitchFamily="34" charset="0"/>
              <a:ea typeface="Calibri" pitchFamily="34" charset="0"/>
              <a:cs typeface="Calibri" pitchFamily="34" charset="0"/>
            </a:endParaRPr>
          </a:p>
          <a:p>
            <a:pPr lvl="0" algn="just" fontAlgn="base">
              <a:lnSpc>
                <a:spcPct val="100000"/>
              </a:lnSpc>
              <a:spcBef>
                <a:spcPct val="0"/>
              </a:spcBef>
              <a:spcAft>
                <a:spcPct val="0"/>
              </a:spcAft>
            </a:pPr>
            <a:endParaRPr lang="en-US" sz="2400" dirty="0">
              <a:latin typeface="Calibri" pitchFamily="34" charset="0"/>
              <a:ea typeface="Calibri" pitchFamily="34" charset="0"/>
              <a:cs typeface="Calibri" pitchFamily="34" charset="0"/>
            </a:endParaRPr>
          </a:p>
          <a:p>
            <a:pPr marL="0" lvl="0" indent="0" algn="just" fontAlgn="base">
              <a:lnSpc>
                <a:spcPct val="100000"/>
              </a:lnSpc>
              <a:spcBef>
                <a:spcPct val="0"/>
              </a:spcBef>
              <a:spcAft>
                <a:spcPct val="0"/>
              </a:spcAft>
              <a:buNone/>
            </a:pPr>
            <a:r>
              <a:rPr lang="en-US" dirty="0">
                <a:latin typeface="Calibri" pitchFamily="34" charset="0"/>
                <a:ea typeface="Calibri" pitchFamily="34" charset="0"/>
                <a:cs typeface="Calibri" pitchFamily="34" charset="0"/>
              </a:rPr>
              <a:t>P</a:t>
            </a:r>
            <a:r>
              <a:rPr lang="ro-RO" dirty="0" err="1">
                <a:latin typeface="Calibri" pitchFamily="34" charset="0"/>
                <a:ea typeface="Calibri" pitchFamily="34" charset="0"/>
                <a:cs typeface="Calibri" pitchFamily="34" charset="0"/>
              </a:rPr>
              <a:t>rezentarea</a:t>
            </a:r>
            <a:r>
              <a:rPr lang="ro-RO" dirty="0">
                <a:latin typeface="Calibri" pitchFamily="34" charset="0"/>
                <a:ea typeface="Calibri" pitchFamily="34" charset="0"/>
                <a:cs typeface="Calibri" pitchFamily="34" charset="0"/>
              </a:rPr>
              <a:t> </a:t>
            </a:r>
            <a:r>
              <a:rPr lang="ro-RO" dirty="0" err="1">
                <a:latin typeface="Calibri" pitchFamily="34" charset="0"/>
                <a:ea typeface="Calibri" pitchFamily="34" charset="0"/>
                <a:cs typeface="Calibri" pitchFamily="34" charset="0"/>
              </a:rPr>
              <a:t>instituţiilor</a:t>
            </a:r>
            <a:r>
              <a:rPr lang="ro-RO" dirty="0">
                <a:latin typeface="Calibri" pitchFamily="34" charset="0"/>
                <a:ea typeface="Calibri" pitchFamily="34" charset="0"/>
                <a:cs typeface="Calibri" pitchFamily="34" charset="0"/>
              </a:rPr>
              <a:t> implicate în proiect, </a:t>
            </a:r>
            <a:endParaRPr lang="en-US" dirty="0">
              <a:latin typeface="Calibri" pitchFamily="34" charset="0"/>
              <a:ea typeface="Calibri" pitchFamily="34" charset="0"/>
              <a:cs typeface="Calibri" pitchFamily="34" charset="0"/>
            </a:endParaRPr>
          </a:p>
          <a:p>
            <a:pPr lvl="1" algn="just">
              <a:lnSpc>
                <a:spcPct val="100000"/>
              </a:lnSpc>
              <a:buFont typeface="Arial" panose="020B0604020202020204" pitchFamily="34" charset="0"/>
              <a:buChar char="•"/>
            </a:pPr>
            <a:r>
              <a:rPr lang="en-US" sz="2000" dirty="0" err="1">
                <a:latin typeface="Calibri" pitchFamily="34" charset="0"/>
                <a:cs typeface="Calibri" pitchFamily="34" charset="0"/>
              </a:rPr>
              <a:t>Associação</a:t>
            </a:r>
            <a:r>
              <a:rPr lang="en-US" sz="2000" dirty="0">
                <a:latin typeface="Calibri" pitchFamily="34" charset="0"/>
                <a:cs typeface="Calibri" pitchFamily="34" charset="0"/>
              </a:rPr>
              <a:t> Portuguesa para as </a:t>
            </a:r>
            <a:r>
              <a:rPr lang="en-US" sz="2000" dirty="0" err="1">
                <a:latin typeface="Calibri" pitchFamily="34" charset="0"/>
                <a:cs typeface="Calibri" pitchFamily="34" charset="0"/>
              </a:rPr>
              <a:t>Perturbações</a:t>
            </a:r>
            <a:r>
              <a:rPr lang="en-US" sz="2000" dirty="0">
                <a:latin typeface="Calibri" pitchFamily="34" charset="0"/>
                <a:cs typeface="Calibri" pitchFamily="34" charset="0"/>
              </a:rPr>
              <a:t> do </a:t>
            </a:r>
            <a:r>
              <a:rPr lang="en-US" sz="2000" dirty="0" err="1">
                <a:latin typeface="Calibri" pitchFamily="34" charset="0"/>
                <a:cs typeface="Calibri" pitchFamily="34" charset="0"/>
              </a:rPr>
              <a:t>Desenvolvimento</a:t>
            </a:r>
            <a:r>
              <a:rPr lang="en-US" sz="2000" dirty="0">
                <a:latin typeface="Calibri" pitchFamily="34" charset="0"/>
                <a:cs typeface="Calibri" pitchFamily="34" charset="0"/>
              </a:rPr>
              <a:t> e </a:t>
            </a:r>
            <a:r>
              <a:rPr lang="en-US" sz="2000" dirty="0" err="1">
                <a:latin typeface="Calibri" pitchFamily="34" charset="0"/>
                <a:cs typeface="Calibri" pitchFamily="34" charset="0"/>
              </a:rPr>
              <a:t>Autismo</a:t>
            </a:r>
            <a:r>
              <a:rPr lang="en-US" sz="2000" dirty="0">
                <a:latin typeface="Calibri" pitchFamily="34" charset="0"/>
                <a:cs typeface="Calibri" pitchFamily="34" charset="0"/>
              </a:rPr>
              <a:t> de Coimbra (PT) - </a:t>
            </a:r>
            <a:r>
              <a:rPr lang="en-US" sz="2000" dirty="0" err="1">
                <a:latin typeface="Calibri" pitchFamily="34" charset="0"/>
                <a:cs typeface="Calibri" pitchFamily="34" charset="0"/>
              </a:rPr>
              <a:t>coordonator</a:t>
            </a:r>
            <a:endParaRPr lang="ro-RO" sz="2000" dirty="0">
              <a:latin typeface="Calibri" pitchFamily="34" charset="0"/>
              <a:cs typeface="Calibri" pitchFamily="34" charset="0"/>
            </a:endParaRPr>
          </a:p>
          <a:p>
            <a:pPr lvl="1" algn="just">
              <a:lnSpc>
                <a:spcPct val="100000"/>
              </a:lnSpc>
              <a:buFont typeface="Arial" panose="020B0604020202020204" pitchFamily="34" charset="0"/>
              <a:buChar char="•"/>
            </a:pPr>
            <a:r>
              <a:rPr lang="en-US" sz="2000" dirty="0">
                <a:latin typeface="Calibri" pitchFamily="34" charset="0"/>
                <a:cs typeface="Calibri" pitchFamily="34" charset="0"/>
              </a:rPr>
              <a:t>European Digital Learning Network (IT),</a:t>
            </a:r>
            <a:endParaRPr lang="ro-RO" sz="2000" dirty="0">
              <a:latin typeface="Calibri" pitchFamily="34" charset="0"/>
              <a:cs typeface="Calibri" pitchFamily="34" charset="0"/>
            </a:endParaRPr>
          </a:p>
          <a:p>
            <a:pPr lvl="1" algn="just">
              <a:lnSpc>
                <a:spcPct val="100000"/>
              </a:lnSpc>
              <a:buFont typeface="Arial" panose="020B0604020202020204" pitchFamily="34" charset="0"/>
              <a:buChar char="•"/>
            </a:pPr>
            <a:r>
              <a:rPr lang="en-US" sz="2000" dirty="0" err="1">
                <a:latin typeface="Calibri" pitchFamily="34" charset="0"/>
                <a:cs typeface="Calibri" pitchFamily="34" charset="0"/>
              </a:rPr>
              <a:t>Associação</a:t>
            </a:r>
            <a:r>
              <a:rPr lang="en-US" sz="2000" dirty="0">
                <a:latin typeface="Calibri" pitchFamily="34" charset="0"/>
                <a:cs typeface="Calibri" pitchFamily="34" charset="0"/>
              </a:rPr>
              <a:t> Portuguesa de </a:t>
            </a:r>
            <a:r>
              <a:rPr lang="en-US" sz="2000" dirty="0" err="1">
                <a:latin typeface="Calibri" pitchFamily="34" charset="0"/>
                <a:cs typeface="Calibri" pitchFamily="34" charset="0"/>
              </a:rPr>
              <a:t>Emprego</a:t>
            </a:r>
            <a:r>
              <a:rPr lang="en-US" sz="2000" dirty="0">
                <a:latin typeface="Calibri" pitchFamily="34" charset="0"/>
                <a:cs typeface="Calibri" pitchFamily="34" charset="0"/>
              </a:rPr>
              <a:t> </a:t>
            </a:r>
            <a:r>
              <a:rPr lang="en-US" sz="2000" dirty="0" err="1">
                <a:latin typeface="Calibri" pitchFamily="34" charset="0"/>
                <a:cs typeface="Calibri" pitchFamily="34" charset="0"/>
              </a:rPr>
              <a:t>Apoiado</a:t>
            </a:r>
            <a:r>
              <a:rPr lang="en-US" sz="2000" dirty="0">
                <a:latin typeface="Calibri" pitchFamily="34" charset="0"/>
                <a:cs typeface="Calibri" pitchFamily="34" charset="0"/>
              </a:rPr>
              <a:t> (PT), </a:t>
            </a:r>
          </a:p>
          <a:p>
            <a:pPr lvl="1" algn="just">
              <a:lnSpc>
                <a:spcPct val="100000"/>
              </a:lnSpc>
              <a:buFont typeface="Arial" panose="020B0604020202020204" pitchFamily="34" charset="0"/>
              <a:buChar char="•"/>
            </a:pPr>
            <a:r>
              <a:rPr lang="ro-RO" sz="2000" dirty="0">
                <a:latin typeface="Calibri" pitchFamily="34" charset="0"/>
                <a:ea typeface="Calibri" pitchFamily="34" charset="0"/>
                <a:cs typeface="Calibri" pitchFamily="34" charset="0"/>
              </a:rPr>
              <a:t>Inspectoratul Școlar</a:t>
            </a:r>
            <a:r>
              <a:rPr lang="en-US" sz="2000" dirty="0">
                <a:latin typeface="Calibri" pitchFamily="34" charset="0"/>
                <a:ea typeface="Calibri" pitchFamily="34" charset="0"/>
                <a:cs typeface="Calibri" pitchFamily="34" charset="0"/>
              </a:rPr>
              <a:t> </a:t>
            </a:r>
            <a:r>
              <a:rPr lang="en-US" sz="2000" dirty="0" err="1">
                <a:latin typeface="Calibri" pitchFamily="34" charset="0"/>
                <a:ea typeface="Calibri" pitchFamily="34" charset="0"/>
                <a:cs typeface="Calibri" pitchFamily="34" charset="0"/>
              </a:rPr>
              <a:t>jude</a:t>
            </a:r>
            <a:r>
              <a:rPr lang="ro-RO" sz="2000" dirty="0" err="1">
                <a:latin typeface="Calibri" pitchFamily="34" charset="0"/>
                <a:ea typeface="Calibri" pitchFamily="34" charset="0"/>
                <a:cs typeface="Calibri" pitchFamily="34" charset="0"/>
              </a:rPr>
              <a:t>țean</a:t>
            </a:r>
            <a:r>
              <a:rPr lang="ro-RO" sz="2000" dirty="0">
                <a:latin typeface="Calibri" pitchFamily="34" charset="0"/>
                <a:ea typeface="Calibri" pitchFamily="34" charset="0"/>
                <a:cs typeface="Calibri" pitchFamily="34" charset="0"/>
              </a:rPr>
              <a:t> Iași</a:t>
            </a:r>
            <a:endParaRPr lang="ro-RO" sz="2000" dirty="0">
              <a:latin typeface="Calibri" pitchFamily="34" charset="0"/>
              <a:cs typeface="Calibri" pitchFamily="34" charset="0"/>
            </a:endParaRPr>
          </a:p>
          <a:p>
            <a:pPr lvl="1" algn="just">
              <a:lnSpc>
                <a:spcPct val="100000"/>
              </a:lnSpc>
              <a:buFont typeface="Arial" panose="020B0604020202020204" pitchFamily="34" charset="0"/>
              <a:buChar char="•"/>
            </a:pPr>
            <a:r>
              <a:rPr lang="en-US" sz="2000" dirty="0">
                <a:latin typeface="Calibri" pitchFamily="34" charset="0"/>
                <a:cs typeface="Calibri" pitchFamily="34" charset="0"/>
              </a:rPr>
              <a:t>PLATON M.E.P.E (EL), </a:t>
            </a:r>
            <a:endParaRPr lang="ro-RO" sz="2000" dirty="0">
              <a:latin typeface="Calibri" pitchFamily="34" charset="0"/>
              <a:cs typeface="Calibri" pitchFamily="34" charset="0"/>
            </a:endParaRPr>
          </a:p>
          <a:p>
            <a:pPr lvl="1" algn="just">
              <a:lnSpc>
                <a:spcPct val="100000"/>
              </a:lnSpc>
              <a:buFont typeface="Arial" panose="020B0604020202020204" pitchFamily="34" charset="0"/>
              <a:buChar char="•"/>
            </a:pPr>
            <a:r>
              <a:rPr lang="en-US" sz="2000" dirty="0">
                <a:latin typeface="Calibri" pitchFamily="34" charset="0"/>
                <a:cs typeface="Calibri" pitchFamily="34" charset="0"/>
              </a:rPr>
              <a:t>ENFOR (IT),</a:t>
            </a:r>
            <a:endParaRPr lang="ro-RO" sz="2000" dirty="0">
              <a:latin typeface="Calibri" pitchFamily="34" charset="0"/>
              <a:cs typeface="Calibri" pitchFamily="34" charset="0"/>
            </a:endParaRPr>
          </a:p>
          <a:p>
            <a:pPr lvl="1" algn="just">
              <a:lnSpc>
                <a:spcPct val="100000"/>
              </a:lnSpc>
              <a:buFont typeface="Arial" panose="020B0604020202020204" pitchFamily="34" charset="0"/>
              <a:buChar char="•"/>
            </a:pPr>
            <a:r>
              <a:rPr lang="en-US" sz="2000" dirty="0" err="1">
                <a:latin typeface="Calibri" pitchFamily="34" charset="0"/>
                <a:cs typeface="Calibri" pitchFamily="34" charset="0"/>
              </a:rPr>
              <a:t>Rusenska</a:t>
            </a:r>
            <a:r>
              <a:rPr lang="en-US" sz="2000" dirty="0">
                <a:latin typeface="Calibri" pitchFamily="34" charset="0"/>
                <a:cs typeface="Calibri" pitchFamily="34" charset="0"/>
              </a:rPr>
              <a:t> </a:t>
            </a:r>
            <a:r>
              <a:rPr lang="en-US" sz="2000" dirty="0" err="1">
                <a:latin typeface="Calibri" pitchFamily="34" charset="0"/>
                <a:cs typeface="Calibri" pitchFamily="34" charset="0"/>
              </a:rPr>
              <a:t>Targovsko</a:t>
            </a:r>
            <a:r>
              <a:rPr lang="en-US" sz="2000" dirty="0">
                <a:latin typeface="Calibri" pitchFamily="34" charset="0"/>
                <a:cs typeface="Calibri" pitchFamily="34" charset="0"/>
              </a:rPr>
              <a:t> </a:t>
            </a:r>
            <a:r>
              <a:rPr lang="en-US" sz="2000" dirty="0" err="1">
                <a:latin typeface="Calibri" pitchFamily="34" charset="0"/>
                <a:cs typeface="Calibri" pitchFamily="34" charset="0"/>
              </a:rPr>
              <a:t>Industrialna</a:t>
            </a:r>
            <a:r>
              <a:rPr lang="en-US" sz="2000" dirty="0">
                <a:latin typeface="Calibri" pitchFamily="34" charset="0"/>
                <a:cs typeface="Calibri" pitchFamily="34" charset="0"/>
              </a:rPr>
              <a:t> Kamara (BG)</a:t>
            </a:r>
          </a:p>
          <a:p>
            <a:pPr marL="0" indent="0" algn="just">
              <a:lnSpc>
                <a:spcPct val="100000"/>
              </a:lnSpc>
              <a:buNone/>
            </a:pPr>
            <a:r>
              <a:rPr lang="ro-RO" dirty="0">
                <a:latin typeface="Calibri" pitchFamily="34" charset="0"/>
                <a:cs typeface="Calibri" pitchFamily="34" charset="0"/>
              </a:rPr>
              <a:t>Analiză sarcini</a:t>
            </a:r>
            <a:r>
              <a:rPr lang="en-US" dirty="0">
                <a:latin typeface="Calibri" pitchFamily="34" charset="0"/>
                <a:cs typeface="Calibri" pitchFamily="34" charset="0"/>
              </a:rPr>
              <a:t>, </a:t>
            </a:r>
            <a:r>
              <a:rPr lang="ro-RO" dirty="0">
                <a:latin typeface="Calibri" pitchFamily="34" charset="0"/>
                <a:cs typeface="Calibri" pitchFamily="34" charset="0"/>
              </a:rPr>
              <a:t>roluri</a:t>
            </a:r>
            <a:r>
              <a:rPr lang="en-US" dirty="0">
                <a:latin typeface="Calibri" pitchFamily="34" charset="0"/>
                <a:cs typeface="Calibri" pitchFamily="34" charset="0"/>
              </a:rPr>
              <a:t>, </a:t>
            </a:r>
            <a:r>
              <a:rPr lang="en-US" dirty="0" err="1">
                <a:latin typeface="Calibri" pitchFamily="34" charset="0"/>
                <a:cs typeface="Calibri" pitchFamily="34" charset="0"/>
              </a:rPr>
              <a:t>buget</a:t>
            </a:r>
            <a:endParaRPr lang="en-US" dirty="0">
              <a:latin typeface="Calibri" pitchFamily="34" charset="0"/>
              <a:cs typeface="Calibri" pitchFamily="34" charset="0"/>
            </a:endParaRPr>
          </a:p>
          <a:p>
            <a:pPr marL="0" indent="0" algn="just">
              <a:lnSpc>
                <a:spcPct val="100000"/>
              </a:lnSpc>
              <a:buNone/>
            </a:pPr>
            <a:r>
              <a:rPr lang="en-US" dirty="0" err="1">
                <a:latin typeface="Calibri" pitchFamily="34" charset="0"/>
                <a:cs typeface="Calibri" pitchFamily="34" charset="0"/>
              </a:rPr>
              <a:t>Fixarea</a:t>
            </a:r>
            <a:r>
              <a:rPr lang="en-US" dirty="0">
                <a:latin typeface="Calibri" pitchFamily="34" charset="0"/>
                <a:cs typeface="Calibri" pitchFamily="34" charset="0"/>
              </a:rPr>
              <a:t> </a:t>
            </a:r>
            <a:r>
              <a:rPr lang="en-US" dirty="0" err="1">
                <a:latin typeface="Calibri" pitchFamily="34" charset="0"/>
                <a:cs typeface="Calibri" pitchFamily="34" charset="0"/>
              </a:rPr>
              <a:t>reperelor</a:t>
            </a:r>
            <a:r>
              <a:rPr lang="en-US" dirty="0">
                <a:latin typeface="Calibri" pitchFamily="34" charset="0"/>
                <a:cs typeface="Calibri" pitchFamily="34" charset="0"/>
              </a:rPr>
              <a:t> de </a:t>
            </a:r>
            <a:r>
              <a:rPr lang="en-US" dirty="0" err="1">
                <a:latin typeface="Calibri" pitchFamily="34" charset="0"/>
                <a:cs typeface="Calibri" pitchFamily="34" charset="0"/>
              </a:rPr>
              <a:t>calitate</a:t>
            </a:r>
            <a:endParaRPr lang="ro-RO" dirty="0">
              <a:latin typeface="Calibri" pitchFamily="34" charset="0"/>
              <a:cs typeface="Calibri" pitchFamily="34" charset="0"/>
            </a:endParaRPr>
          </a:p>
        </p:txBody>
      </p:sp>
      <p:sp>
        <p:nvSpPr>
          <p:cNvPr id="6" name="Substituent subsol 5"/>
          <p:cNvSpPr>
            <a:spLocks noGrp="1"/>
          </p:cNvSpPr>
          <p:nvPr>
            <p:ph type="ftr" sz="quarter" idx="11"/>
          </p:nvPr>
        </p:nvSpPr>
        <p:spPr>
          <a:xfrm>
            <a:off x="816102" y="6272784"/>
            <a:ext cx="4745736" cy="365125"/>
          </a:xfrm>
        </p:spPr>
        <p:txBody>
          <a:bodyPr>
            <a:normAutofit/>
          </a:bodyPr>
          <a:lstStyle/>
          <a:p>
            <a:pPr>
              <a:spcAft>
                <a:spcPts val="600"/>
              </a:spcAft>
            </a:pPr>
            <a:r>
              <a:rPr lang="ro-RO" dirty="0"/>
              <a:t>KOM-12-13 decembrie 2019, Coimbra</a:t>
            </a:r>
            <a:endParaRPr lang="ro-RO"/>
          </a:p>
        </p:txBody>
      </p:sp>
      <p:grpSp>
        <p:nvGrpSpPr>
          <p:cNvPr id="15" name="Group 14">
            <a:extLst>
              <a:ext uri="{FF2B5EF4-FFF2-40B4-BE49-F238E27FC236}">
                <a16:creationId xmlns:a16="http://schemas.microsoft.com/office/drawing/2014/main" xmlns="" id="{9E2417C7-A82F-44F7-A96F-B751F3302F1B}"/>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8551293" y="6229681"/>
            <a:ext cx="342900" cy="457200"/>
            <a:chOff x="11361456" y="6195813"/>
            <a:chExt cx="548640" cy="548640"/>
          </a:xfrm>
        </p:grpSpPr>
        <p:sp>
          <p:nvSpPr>
            <p:cNvPr id="16" name="Oval 15">
              <a:extLst>
                <a:ext uri="{FF2B5EF4-FFF2-40B4-BE49-F238E27FC236}">
                  <a16:creationId xmlns:a16="http://schemas.microsoft.com/office/drawing/2014/main" xmlns="" id="{C41F7344-9C8B-4289-B22F-5A9BE386F00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1361456" y="6195813"/>
              <a:ext cx="548640" cy="548640"/>
            </a:xfrm>
            <a:prstGeom prst="ellipse">
              <a:avLst/>
            </a:prstGeom>
            <a:blipFill dpi="0" rotWithShape="1">
              <a:blip r:embed="rId6">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7" name="Oval 16">
              <a:extLst>
                <a:ext uri="{FF2B5EF4-FFF2-40B4-BE49-F238E27FC236}">
                  <a16:creationId xmlns:a16="http://schemas.microsoft.com/office/drawing/2014/main" xmlns="" id="{3D44D01D-A2CB-4AC9-9D70-A4DC027D195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xmlns="" val="35969482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xmlns="" id="{04C6A80A-C3F4-48DE-80ED-845C8B3E13D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487552" y="0"/>
            <a:ext cx="5656448" cy="6857999"/>
          </a:xfrm>
          <a:prstGeom prst="rect">
            <a:avLst/>
          </a:prstGeom>
          <a:blipFill dpi="0" rotWithShape="1">
            <a:blip r:embed="rId2">
              <a:alphaModFix amt="60000"/>
              <a:lum bright="70000" contrast="-70000"/>
              <a:extLst>
                <a:ext uri="{BEBA8EAE-BF5A-486C-A8C5-ECC9F3942E4B}">
                  <a14:imgProps xmlns:a14="http://schemas.microsoft.com/office/drawing/2010/main" xmlns="">
                    <a14:imgLayer r:embed="rId3">
                      <a14:imgEffect>
                        <a14:sharpenSoften amount="61000"/>
                      </a14:imgEffect>
                    </a14:imgLayer>
                  </a14:imgProps>
                </a:ext>
                <a:ext uri="{28A0092B-C50C-407E-A947-70E740481C1C}">
                  <a14:useLocalDpi xmlns:a14="http://schemas.microsoft.com/office/drawing/2010/main" xmlns=""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descr="Image result for erasmus plus png&quot;">
            <a:extLst>
              <a:ext uri="{FF2B5EF4-FFF2-40B4-BE49-F238E27FC236}">
                <a16:creationId xmlns:a16="http://schemas.microsoft.com/office/drawing/2014/main" xmlns="" id="{92064F53-365D-4F7F-A911-0CE5221F1251}"/>
              </a:ext>
            </a:extLst>
          </p:cNvPr>
          <p:cNvPicPr>
            <a:picLocks noChangeAspect="1" noChangeArrowheads="1"/>
          </p:cNvPicPr>
          <p:nvPr/>
        </p:nvPicPr>
        <p:blipFill>
          <a:blip r:embed="rId4">
            <a:extLst>
              <a:ext uri="{28A0092B-C50C-407E-A947-70E740481C1C}">
                <a14:useLocalDpi xmlns:a14="http://schemas.microsoft.com/office/drawing/2010/main" xmlns="" val="0"/>
              </a:ext>
            </a:extLst>
          </a:blip>
          <a:stretch>
            <a:fillRect/>
          </a:stretch>
        </p:blipFill>
        <p:spPr bwMode="auto">
          <a:xfrm>
            <a:off x="480060" y="1404273"/>
            <a:ext cx="2527432" cy="1179468"/>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Picture 7" descr="A picture containing knife&#10;&#10;Description automatically generated">
            <a:extLst>
              <a:ext uri="{FF2B5EF4-FFF2-40B4-BE49-F238E27FC236}">
                <a16:creationId xmlns:a16="http://schemas.microsoft.com/office/drawing/2014/main" xmlns="" id="{260DF0FB-0093-4427-A3EF-97A993494722}"/>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480060" y="4537798"/>
            <a:ext cx="2527432" cy="486530"/>
          </a:xfrm>
          <a:prstGeom prst="rect">
            <a:avLst/>
          </a:prstGeom>
        </p:spPr>
      </p:pic>
      <p:sp>
        <p:nvSpPr>
          <p:cNvPr id="2" name="Substituent conținut 1"/>
          <p:cNvSpPr>
            <a:spLocks noGrp="1"/>
          </p:cNvSpPr>
          <p:nvPr>
            <p:ph idx="1"/>
          </p:nvPr>
        </p:nvSpPr>
        <p:spPr>
          <a:xfrm>
            <a:off x="3691602" y="449574"/>
            <a:ext cx="5047707" cy="4050792"/>
          </a:xfrm>
        </p:spPr>
        <p:txBody>
          <a:bodyPr>
            <a:noAutofit/>
          </a:bodyPr>
          <a:lstStyle/>
          <a:p>
            <a:pPr marL="0" indent="0" algn="just" fontAlgn="base">
              <a:lnSpc>
                <a:spcPct val="150000"/>
              </a:lnSpc>
              <a:spcBef>
                <a:spcPct val="0"/>
              </a:spcBef>
              <a:spcAft>
                <a:spcPct val="0"/>
              </a:spcAft>
              <a:buNone/>
            </a:pPr>
            <a:r>
              <a:rPr lang="en-US" sz="2400" b="1" dirty="0">
                <a:solidFill>
                  <a:srgbClr val="C00000"/>
                </a:solidFill>
                <a:latin typeface="Calibri" pitchFamily="34" charset="0"/>
                <a:ea typeface="Calibri" pitchFamily="34" charset="0"/>
                <a:cs typeface="Calibri" pitchFamily="34" charset="0"/>
              </a:rPr>
              <a:t>Zi </a:t>
            </a:r>
            <a:r>
              <a:rPr lang="ro-RO" sz="2400" b="1" dirty="0">
                <a:solidFill>
                  <a:srgbClr val="C00000"/>
                </a:solidFill>
                <a:latin typeface="Calibri" pitchFamily="34" charset="0"/>
                <a:ea typeface="Calibri" pitchFamily="34" charset="0"/>
                <a:cs typeface="Calibri" pitchFamily="34" charset="0"/>
              </a:rPr>
              <a:t>2 – 12 decembrie 2019</a:t>
            </a:r>
            <a:r>
              <a:rPr lang="en-US" sz="2400" b="1" dirty="0">
                <a:solidFill>
                  <a:srgbClr val="C00000"/>
                </a:solidFill>
                <a:latin typeface="Calibri" pitchFamily="34" charset="0"/>
                <a:ea typeface="Calibri" pitchFamily="34" charset="0"/>
                <a:cs typeface="Calibri" pitchFamily="34" charset="0"/>
              </a:rPr>
              <a:t>:</a:t>
            </a:r>
            <a:endParaRPr lang="ro-RO" sz="2400" b="1" dirty="0">
              <a:solidFill>
                <a:srgbClr val="C00000"/>
              </a:solidFill>
              <a:latin typeface="Calibri" pitchFamily="34" charset="0"/>
              <a:ea typeface="Calibri" pitchFamily="34" charset="0"/>
              <a:cs typeface="Calibri" pitchFamily="34" charset="0"/>
            </a:endParaRPr>
          </a:p>
          <a:p>
            <a:pPr marL="0" indent="0" algn="just" fontAlgn="base">
              <a:lnSpc>
                <a:spcPct val="150000"/>
              </a:lnSpc>
              <a:spcBef>
                <a:spcPct val="0"/>
              </a:spcBef>
              <a:spcAft>
                <a:spcPct val="0"/>
              </a:spcAft>
              <a:buNone/>
            </a:pPr>
            <a:r>
              <a:rPr lang="en-US" sz="2400" dirty="0">
                <a:latin typeface="Calibri" pitchFamily="34" charset="0"/>
                <a:ea typeface="Calibri" pitchFamily="34" charset="0"/>
                <a:cs typeface="Calibri" pitchFamily="34" charset="0"/>
              </a:rPr>
              <a:t> </a:t>
            </a:r>
            <a:endParaRPr lang="ro-RO" sz="2400" dirty="0">
              <a:latin typeface="Calibri" pitchFamily="34" charset="0"/>
              <a:ea typeface="Calibri" pitchFamily="34" charset="0"/>
              <a:cs typeface="Calibri" pitchFamily="34" charset="0"/>
            </a:endParaRPr>
          </a:p>
          <a:p>
            <a:pPr lvl="0" algn="just" fontAlgn="base">
              <a:lnSpc>
                <a:spcPct val="150000"/>
              </a:lnSpc>
              <a:spcBef>
                <a:spcPct val="0"/>
              </a:spcBef>
              <a:spcAft>
                <a:spcPct val="0"/>
              </a:spcAft>
              <a:buFont typeface="Arial" panose="020B0604020202020204" pitchFamily="34" charset="0"/>
              <a:buChar char="•"/>
            </a:pPr>
            <a:r>
              <a:rPr lang="en-US" sz="2400" dirty="0" err="1">
                <a:latin typeface="Calibri" pitchFamily="34" charset="0"/>
                <a:ea typeface="Calibri" pitchFamily="34" charset="0"/>
                <a:cs typeface="Calibri" pitchFamily="34" charset="0"/>
              </a:rPr>
              <a:t>Finalizarea</a:t>
            </a:r>
            <a:r>
              <a:rPr lang="en-US" sz="2400" dirty="0">
                <a:latin typeface="Calibri" pitchFamily="34" charset="0"/>
                <a:ea typeface="Calibri" pitchFamily="34" charset="0"/>
                <a:cs typeface="Calibri" pitchFamily="34" charset="0"/>
              </a:rPr>
              <a:t> </a:t>
            </a:r>
            <a:r>
              <a:rPr lang="en-US" sz="2400" dirty="0" err="1">
                <a:latin typeface="Calibri" pitchFamily="34" charset="0"/>
                <a:ea typeface="Calibri" pitchFamily="34" charset="0"/>
                <a:cs typeface="Calibri" pitchFamily="34" charset="0"/>
              </a:rPr>
              <a:t>aspectelor</a:t>
            </a:r>
            <a:r>
              <a:rPr lang="en-US" sz="2400" dirty="0">
                <a:latin typeface="Calibri" pitchFamily="34" charset="0"/>
                <a:ea typeface="Calibri" pitchFamily="34" charset="0"/>
                <a:cs typeface="Calibri" pitchFamily="34" charset="0"/>
              </a:rPr>
              <a:t> </a:t>
            </a:r>
            <a:r>
              <a:rPr lang="en-US" sz="2400" dirty="0" err="1">
                <a:latin typeface="Calibri" pitchFamily="34" charset="0"/>
                <a:ea typeface="Calibri" pitchFamily="34" charset="0"/>
                <a:cs typeface="Calibri" pitchFamily="34" charset="0"/>
              </a:rPr>
              <a:t>tehnice</a:t>
            </a:r>
            <a:endParaRPr lang="en-US" sz="2400" dirty="0">
              <a:latin typeface="Calibri" pitchFamily="34" charset="0"/>
              <a:ea typeface="Calibri" pitchFamily="34" charset="0"/>
              <a:cs typeface="Calibri" pitchFamily="34" charset="0"/>
            </a:endParaRPr>
          </a:p>
          <a:p>
            <a:pPr lvl="0" algn="just" fontAlgn="base">
              <a:lnSpc>
                <a:spcPct val="150000"/>
              </a:lnSpc>
              <a:spcBef>
                <a:spcPct val="0"/>
              </a:spcBef>
              <a:spcAft>
                <a:spcPct val="0"/>
              </a:spcAft>
              <a:buFont typeface="Arial" panose="020B0604020202020204" pitchFamily="34" charset="0"/>
              <a:buChar char="•"/>
            </a:pPr>
            <a:r>
              <a:rPr lang="en-US" sz="2400" dirty="0">
                <a:latin typeface="Calibri" pitchFamily="34" charset="0"/>
                <a:ea typeface="Calibri" pitchFamily="34" charset="0"/>
                <a:cs typeface="Calibri" pitchFamily="34" charset="0"/>
              </a:rPr>
              <a:t>V</a:t>
            </a:r>
            <a:r>
              <a:rPr lang="ro-RO" sz="2400" dirty="0" err="1">
                <a:latin typeface="Calibri" pitchFamily="34" charset="0"/>
                <a:ea typeface="Calibri" pitchFamily="34" charset="0"/>
                <a:cs typeface="Calibri" pitchFamily="34" charset="0"/>
              </a:rPr>
              <a:t>izită</a:t>
            </a:r>
            <a:r>
              <a:rPr lang="ro-RO" sz="2400" dirty="0">
                <a:latin typeface="Calibri" pitchFamily="34" charset="0"/>
                <a:ea typeface="Calibri" pitchFamily="34" charset="0"/>
                <a:cs typeface="Calibri" pitchFamily="34" charset="0"/>
              </a:rPr>
              <a:t> în apropierea orașului, la un centru de formare a tinerilor cu tulburări din spectrul autist în care s-au putut vedea progresele remarcabile pe care le fac aceștia pentru a răspunde solicitărilor unei meserii din zona serviciilor.</a:t>
            </a:r>
            <a:endParaRPr lang="ro-RO" sz="2400" dirty="0">
              <a:latin typeface="Calibri" pitchFamily="34" charset="0"/>
              <a:cs typeface="Calibri" pitchFamily="34" charset="0"/>
            </a:endParaRPr>
          </a:p>
        </p:txBody>
      </p:sp>
      <p:sp>
        <p:nvSpPr>
          <p:cNvPr id="6" name="Substituent subsol 5"/>
          <p:cNvSpPr>
            <a:spLocks noGrp="1"/>
          </p:cNvSpPr>
          <p:nvPr>
            <p:ph type="ftr" sz="quarter" idx="11"/>
          </p:nvPr>
        </p:nvSpPr>
        <p:spPr>
          <a:xfrm>
            <a:off x="816102" y="6272784"/>
            <a:ext cx="4745736" cy="365125"/>
          </a:xfrm>
        </p:spPr>
        <p:txBody>
          <a:bodyPr>
            <a:normAutofit/>
          </a:bodyPr>
          <a:lstStyle/>
          <a:p>
            <a:pPr>
              <a:spcAft>
                <a:spcPts val="600"/>
              </a:spcAft>
            </a:pPr>
            <a:r>
              <a:rPr lang="ro-RO" dirty="0"/>
              <a:t>KOM-12-13 decembrie 2019, Coimbra</a:t>
            </a:r>
            <a:endParaRPr lang="ro-RO"/>
          </a:p>
        </p:txBody>
      </p:sp>
      <p:grpSp>
        <p:nvGrpSpPr>
          <p:cNvPr id="15" name="Group 14">
            <a:extLst>
              <a:ext uri="{FF2B5EF4-FFF2-40B4-BE49-F238E27FC236}">
                <a16:creationId xmlns:a16="http://schemas.microsoft.com/office/drawing/2014/main" xmlns="" id="{9E2417C7-A82F-44F7-A96F-B751F3302F1B}"/>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8551293" y="6229681"/>
            <a:ext cx="342900" cy="457200"/>
            <a:chOff x="11361456" y="6195813"/>
            <a:chExt cx="548640" cy="548640"/>
          </a:xfrm>
        </p:grpSpPr>
        <p:sp>
          <p:nvSpPr>
            <p:cNvPr id="16" name="Oval 15">
              <a:extLst>
                <a:ext uri="{FF2B5EF4-FFF2-40B4-BE49-F238E27FC236}">
                  <a16:creationId xmlns:a16="http://schemas.microsoft.com/office/drawing/2014/main" xmlns="" id="{C41F7344-9C8B-4289-B22F-5A9BE386F00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1361456" y="6195813"/>
              <a:ext cx="548640" cy="548640"/>
            </a:xfrm>
            <a:prstGeom prst="ellipse">
              <a:avLst/>
            </a:prstGeom>
            <a:blipFill dpi="0" rotWithShape="1">
              <a:blip r:embed="rId6">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7" name="Oval 16">
              <a:extLst>
                <a:ext uri="{FF2B5EF4-FFF2-40B4-BE49-F238E27FC236}">
                  <a16:creationId xmlns:a16="http://schemas.microsoft.com/office/drawing/2014/main" xmlns="" id="{3D44D01D-A2CB-4AC9-9D70-A4DC027D195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xmlns="" val="950426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6C2997EE-0889-44C3-AC0D-18F26AC9AAA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Imagine 1" descr="20191213_094805.jpg"/>
          <p:cNvPicPr>
            <a:picLocks noGrp="1" noChangeAspect="1"/>
          </p:cNvPicPr>
          <p:nvPr isPhoto="1"/>
        </p:nvPicPr>
        <p:blipFill rotWithShape="1">
          <a:blip r:embed="rId2" cstate="screen"/>
          <a:srcRect l="1473" r="-3" b="-3"/>
          <a:stretch/>
        </p:blipFill>
        <p:spPr>
          <a:xfrm>
            <a:off x="4216674" y="10"/>
            <a:ext cx="4927327" cy="3750724"/>
          </a:xfrm>
          <a:custGeom>
            <a:avLst/>
            <a:gdLst>
              <a:gd name="connsiteX0" fmla="*/ 1738471 w 6569769"/>
              <a:gd name="connsiteY0" fmla="*/ 0 h 3750734"/>
              <a:gd name="connsiteX1" fmla="*/ 6569769 w 6569769"/>
              <a:gd name="connsiteY1" fmla="*/ 0 h 3750734"/>
              <a:gd name="connsiteX2" fmla="*/ 6569769 w 6569769"/>
              <a:gd name="connsiteY2" fmla="*/ 3750734 h 3750734"/>
              <a:gd name="connsiteX3" fmla="*/ 0 w 6569769"/>
              <a:gd name="connsiteY3" fmla="*/ 3750734 h 3750734"/>
            </a:gdLst>
            <a:ahLst/>
            <a:cxnLst>
              <a:cxn ang="0">
                <a:pos x="connsiteX0" y="connsiteY0"/>
              </a:cxn>
              <a:cxn ang="0">
                <a:pos x="connsiteX1" y="connsiteY1"/>
              </a:cxn>
              <a:cxn ang="0">
                <a:pos x="connsiteX2" y="connsiteY2"/>
              </a:cxn>
              <a:cxn ang="0">
                <a:pos x="connsiteX3" y="connsiteY3"/>
              </a:cxn>
            </a:cxnLst>
            <a:rect l="l" t="t" r="r" b="b"/>
            <a:pathLst>
              <a:path w="6569769" h="3750734">
                <a:moveTo>
                  <a:pt x="1738471" y="0"/>
                </a:moveTo>
                <a:lnTo>
                  <a:pt x="6569769" y="0"/>
                </a:lnTo>
                <a:lnTo>
                  <a:pt x="6569769" y="3750734"/>
                </a:lnTo>
                <a:lnTo>
                  <a:pt x="0" y="3750734"/>
                </a:lnTo>
                <a:close/>
              </a:path>
            </a:pathLst>
          </a:custGeom>
          <a:noFill/>
        </p:spPr>
      </p:pic>
      <p:pic>
        <p:nvPicPr>
          <p:cNvPr id="4" name="Imagine 1" descr="DSC_0260.JPG">
            <a:extLst>
              <a:ext uri="{FF2B5EF4-FFF2-40B4-BE49-F238E27FC236}">
                <a16:creationId xmlns:a16="http://schemas.microsoft.com/office/drawing/2014/main" xmlns="" id="{8826D40E-1372-452F-A369-5D9036E5002E}"/>
              </a:ext>
            </a:extLst>
          </p:cNvPr>
          <p:cNvPicPr>
            <a:picLocks noGrp="1" noChangeAspect="1"/>
          </p:cNvPicPr>
          <p:nvPr isPhoto="1"/>
        </p:nvPicPr>
        <p:blipFill rotWithShape="1">
          <a:blip r:embed="rId3" cstate="email"/>
          <a:srcRect t="25932" r="2" b="2"/>
          <a:stretch/>
        </p:blipFill>
        <p:spPr>
          <a:xfrm>
            <a:off x="3136508" y="3887894"/>
            <a:ext cx="6007493" cy="2970106"/>
          </a:xfrm>
          <a:custGeom>
            <a:avLst/>
            <a:gdLst>
              <a:gd name="connsiteX0" fmla="*/ 1376648 w 8009991"/>
              <a:gd name="connsiteY0" fmla="*/ 0 h 2970106"/>
              <a:gd name="connsiteX1" fmla="*/ 8009991 w 8009991"/>
              <a:gd name="connsiteY1" fmla="*/ 0 h 2970106"/>
              <a:gd name="connsiteX2" fmla="*/ 8009991 w 8009991"/>
              <a:gd name="connsiteY2" fmla="*/ 2970106 h 2970106"/>
              <a:gd name="connsiteX3" fmla="*/ 0 w 8009991"/>
              <a:gd name="connsiteY3" fmla="*/ 2970106 h 2970106"/>
            </a:gdLst>
            <a:ahLst/>
            <a:cxnLst>
              <a:cxn ang="0">
                <a:pos x="connsiteX0" y="connsiteY0"/>
              </a:cxn>
              <a:cxn ang="0">
                <a:pos x="connsiteX1" y="connsiteY1"/>
              </a:cxn>
              <a:cxn ang="0">
                <a:pos x="connsiteX2" y="connsiteY2"/>
              </a:cxn>
              <a:cxn ang="0">
                <a:pos x="connsiteX3" y="connsiteY3"/>
              </a:cxn>
            </a:cxnLst>
            <a:rect l="l" t="t" r="r" b="b"/>
            <a:pathLst>
              <a:path w="8009991" h="2970106">
                <a:moveTo>
                  <a:pt x="1376648" y="0"/>
                </a:moveTo>
                <a:lnTo>
                  <a:pt x="8009991" y="0"/>
                </a:lnTo>
                <a:lnTo>
                  <a:pt x="8009991" y="2970106"/>
                </a:lnTo>
                <a:lnTo>
                  <a:pt x="0" y="2970106"/>
                </a:lnTo>
                <a:close/>
              </a:path>
            </a:pathLst>
          </a:custGeom>
          <a:noFill/>
        </p:spPr>
      </p:pic>
      <p:pic>
        <p:nvPicPr>
          <p:cNvPr id="3" name="Imagine 1" descr="20191213_094834.jpg">
            <a:extLst>
              <a:ext uri="{FF2B5EF4-FFF2-40B4-BE49-F238E27FC236}">
                <a16:creationId xmlns:a16="http://schemas.microsoft.com/office/drawing/2014/main" xmlns="" id="{1704E2F9-A87E-47F9-A47D-76BAFE1F3BB9}"/>
              </a:ext>
            </a:extLst>
          </p:cNvPr>
          <p:cNvPicPr>
            <a:picLocks noGrp="1" noChangeAspect="1"/>
          </p:cNvPicPr>
          <p:nvPr isPhoto="1"/>
        </p:nvPicPr>
        <p:blipFill rotWithShape="1">
          <a:blip r:embed="rId4" cstate="email"/>
          <a:srcRect l="11382" r="27077"/>
          <a:stretch/>
        </p:blipFill>
        <p:spPr>
          <a:xfrm>
            <a:off x="20" y="10"/>
            <a:ext cx="5627313" cy="6857990"/>
          </a:xfrm>
          <a:custGeom>
            <a:avLst/>
            <a:gdLst>
              <a:gd name="connsiteX0" fmla="*/ 0 w 7503111"/>
              <a:gd name="connsiteY0" fmla="*/ 0 h 6858000"/>
              <a:gd name="connsiteX1" fmla="*/ 677334 w 7503111"/>
              <a:gd name="connsiteY1" fmla="*/ 0 h 6858000"/>
              <a:gd name="connsiteX2" fmla="*/ 1168036 w 7503111"/>
              <a:gd name="connsiteY2" fmla="*/ 0 h 6858000"/>
              <a:gd name="connsiteX3" fmla="*/ 1205499 w 7503111"/>
              <a:gd name="connsiteY3" fmla="*/ 0 h 6858000"/>
              <a:gd name="connsiteX4" fmla="*/ 1647632 w 7503111"/>
              <a:gd name="connsiteY4" fmla="*/ 0 h 6858000"/>
              <a:gd name="connsiteX5" fmla="*/ 7215401 w 7503111"/>
              <a:gd name="connsiteY5" fmla="*/ 0 h 6858000"/>
              <a:gd name="connsiteX6" fmla="*/ 4041567 w 7503111"/>
              <a:gd name="connsiteY6" fmla="*/ 6852993 h 6858000"/>
              <a:gd name="connsiteX7" fmla="*/ 7503111 w 7503111"/>
              <a:gd name="connsiteY7" fmla="*/ 6852993 h 6858000"/>
              <a:gd name="connsiteX8" fmla="*/ 7503111 w 7503111"/>
              <a:gd name="connsiteY8" fmla="*/ 6852994 h 6858000"/>
              <a:gd name="connsiteX9" fmla="*/ 1647632 w 7503111"/>
              <a:gd name="connsiteY9" fmla="*/ 6852994 h 6858000"/>
              <a:gd name="connsiteX10" fmla="*/ 1647632 w 7503111"/>
              <a:gd name="connsiteY10" fmla="*/ 6858000 h 6858000"/>
              <a:gd name="connsiteX11" fmla="*/ 0 w 7503111"/>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503111" h="6858000">
                <a:moveTo>
                  <a:pt x="0" y="0"/>
                </a:moveTo>
                <a:lnTo>
                  <a:pt x="677334" y="0"/>
                </a:lnTo>
                <a:lnTo>
                  <a:pt x="1168036" y="0"/>
                </a:lnTo>
                <a:lnTo>
                  <a:pt x="1205499" y="0"/>
                </a:lnTo>
                <a:lnTo>
                  <a:pt x="1647632" y="0"/>
                </a:lnTo>
                <a:lnTo>
                  <a:pt x="7215401" y="0"/>
                </a:lnTo>
                <a:lnTo>
                  <a:pt x="4041567" y="6852993"/>
                </a:lnTo>
                <a:lnTo>
                  <a:pt x="7503111" y="6852993"/>
                </a:lnTo>
                <a:lnTo>
                  <a:pt x="7503111" y="6852994"/>
                </a:lnTo>
                <a:lnTo>
                  <a:pt x="1647632" y="6852994"/>
                </a:lnTo>
                <a:lnTo>
                  <a:pt x="1647632" y="6858000"/>
                </a:lnTo>
                <a:lnTo>
                  <a:pt x="0" y="6858000"/>
                </a:lnTo>
                <a:close/>
              </a:path>
            </a:pathLst>
          </a:cu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6C2997EE-0889-44C3-AC0D-18F26AC9AAA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Imagine 1" descr="DSC_0262.JPG"/>
          <p:cNvPicPr>
            <a:picLocks noGrp="1" noChangeAspect="1"/>
          </p:cNvPicPr>
          <p:nvPr isPhoto="1"/>
        </p:nvPicPr>
        <p:blipFill rotWithShape="1">
          <a:blip r:embed="rId2" cstate="email"/>
          <a:srcRect l="12310" r="2" b="2"/>
          <a:stretch/>
        </p:blipFill>
        <p:spPr>
          <a:xfrm>
            <a:off x="4216674" y="10"/>
            <a:ext cx="4927327" cy="3750724"/>
          </a:xfrm>
          <a:custGeom>
            <a:avLst/>
            <a:gdLst>
              <a:gd name="connsiteX0" fmla="*/ 1738471 w 6569769"/>
              <a:gd name="connsiteY0" fmla="*/ 0 h 3750734"/>
              <a:gd name="connsiteX1" fmla="*/ 6569769 w 6569769"/>
              <a:gd name="connsiteY1" fmla="*/ 0 h 3750734"/>
              <a:gd name="connsiteX2" fmla="*/ 6569769 w 6569769"/>
              <a:gd name="connsiteY2" fmla="*/ 3750734 h 3750734"/>
              <a:gd name="connsiteX3" fmla="*/ 0 w 6569769"/>
              <a:gd name="connsiteY3" fmla="*/ 3750734 h 3750734"/>
            </a:gdLst>
            <a:ahLst/>
            <a:cxnLst>
              <a:cxn ang="0">
                <a:pos x="connsiteX0" y="connsiteY0"/>
              </a:cxn>
              <a:cxn ang="0">
                <a:pos x="connsiteX1" y="connsiteY1"/>
              </a:cxn>
              <a:cxn ang="0">
                <a:pos x="connsiteX2" y="connsiteY2"/>
              </a:cxn>
              <a:cxn ang="0">
                <a:pos x="connsiteX3" y="connsiteY3"/>
              </a:cxn>
            </a:cxnLst>
            <a:rect l="l" t="t" r="r" b="b"/>
            <a:pathLst>
              <a:path w="6569769" h="3750734">
                <a:moveTo>
                  <a:pt x="1738471" y="0"/>
                </a:moveTo>
                <a:lnTo>
                  <a:pt x="6569769" y="0"/>
                </a:lnTo>
                <a:lnTo>
                  <a:pt x="6569769" y="3750734"/>
                </a:lnTo>
                <a:lnTo>
                  <a:pt x="0" y="3750734"/>
                </a:lnTo>
                <a:close/>
              </a:path>
            </a:pathLst>
          </a:custGeom>
          <a:noFill/>
        </p:spPr>
      </p:pic>
      <p:pic>
        <p:nvPicPr>
          <p:cNvPr id="4" name="Imagine 1" descr="DSC_0287.JPG">
            <a:extLst>
              <a:ext uri="{FF2B5EF4-FFF2-40B4-BE49-F238E27FC236}">
                <a16:creationId xmlns:a16="http://schemas.microsoft.com/office/drawing/2014/main" xmlns="" id="{3E20F96B-391C-42AC-9C3B-49F30D0F7772}"/>
              </a:ext>
            </a:extLst>
          </p:cNvPr>
          <p:cNvPicPr>
            <a:picLocks noGrp="1" noChangeAspect="1"/>
          </p:cNvPicPr>
          <p:nvPr isPhoto="1"/>
        </p:nvPicPr>
        <p:blipFill rotWithShape="1">
          <a:blip r:embed="rId3" cstate="email"/>
          <a:srcRect t="4393" r="2" b="21541"/>
          <a:stretch/>
        </p:blipFill>
        <p:spPr>
          <a:xfrm>
            <a:off x="3136508" y="3887894"/>
            <a:ext cx="6007493" cy="2970106"/>
          </a:xfrm>
          <a:custGeom>
            <a:avLst/>
            <a:gdLst>
              <a:gd name="connsiteX0" fmla="*/ 1376648 w 8009991"/>
              <a:gd name="connsiteY0" fmla="*/ 0 h 2970106"/>
              <a:gd name="connsiteX1" fmla="*/ 8009991 w 8009991"/>
              <a:gd name="connsiteY1" fmla="*/ 0 h 2970106"/>
              <a:gd name="connsiteX2" fmla="*/ 8009991 w 8009991"/>
              <a:gd name="connsiteY2" fmla="*/ 2970106 h 2970106"/>
              <a:gd name="connsiteX3" fmla="*/ 0 w 8009991"/>
              <a:gd name="connsiteY3" fmla="*/ 2970106 h 2970106"/>
            </a:gdLst>
            <a:ahLst/>
            <a:cxnLst>
              <a:cxn ang="0">
                <a:pos x="connsiteX0" y="connsiteY0"/>
              </a:cxn>
              <a:cxn ang="0">
                <a:pos x="connsiteX1" y="connsiteY1"/>
              </a:cxn>
              <a:cxn ang="0">
                <a:pos x="connsiteX2" y="connsiteY2"/>
              </a:cxn>
              <a:cxn ang="0">
                <a:pos x="connsiteX3" y="connsiteY3"/>
              </a:cxn>
            </a:cxnLst>
            <a:rect l="l" t="t" r="r" b="b"/>
            <a:pathLst>
              <a:path w="8009991" h="2970106">
                <a:moveTo>
                  <a:pt x="1376648" y="0"/>
                </a:moveTo>
                <a:lnTo>
                  <a:pt x="8009991" y="0"/>
                </a:lnTo>
                <a:lnTo>
                  <a:pt x="8009991" y="2970106"/>
                </a:lnTo>
                <a:lnTo>
                  <a:pt x="0" y="2970106"/>
                </a:lnTo>
                <a:close/>
              </a:path>
            </a:pathLst>
          </a:custGeom>
          <a:noFill/>
        </p:spPr>
      </p:pic>
      <p:pic>
        <p:nvPicPr>
          <p:cNvPr id="3" name="Imagine 1" descr="DSC_0249.JPG">
            <a:extLst>
              <a:ext uri="{FF2B5EF4-FFF2-40B4-BE49-F238E27FC236}">
                <a16:creationId xmlns:a16="http://schemas.microsoft.com/office/drawing/2014/main" xmlns="" id="{62D08C08-E2F5-4682-83A5-1361F378851B}"/>
              </a:ext>
            </a:extLst>
          </p:cNvPr>
          <p:cNvPicPr>
            <a:picLocks noGrp="1" noChangeAspect="1"/>
          </p:cNvPicPr>
          <p:nvPr isPhoto="1"/>
        </p:nvPicPr>
        <p:blipFill rotWithShape="1">
          <a:blip r:embed="rId4" cstate="email"/>
          <a:srcRect l="41612" r="3615" b="-1"/>
          <a:stretch/>
        </p:blipFill>
        <p:spPr>
          <a:xfrm>
            <a:off x="20" y="10"/>
            <a:ext cx="5627313" cy="6857990"/>
          </a:xfrm>
          <a:custGeom>
            <a:avLst/>
            <a:gdLst>
              <a:gd name="connsiteX0" fmla="*/ 0 w 7503111"/>
              <a:gd name="connsiteY0" fmla="*/ 0 h 6858000"/>
              <a:gd name="connsiteX1" fmla="*/ 677334 w 7503111"/>
              <a:gd name="connsiteY1" fmla="*/ 0 h 6858000"/>
              <a:gd name="connsiteX2" fmla="*/ 1168036 w 7503111"/>
              <a:gd name="connsiteY2" fmla="*/ 0 h 6858000"/>
              <a:gd name="connsiteX3" fmla="*/ 1205499 w 7503111"/>
              <a:gd name="connsiteY3" fmla="*/ 0 h 6858000"/>
              <a:gd name="connsiteX4" fmla="*/ 1647632 w 7503111"/>
              <a:gd name="connsiteY4" fmla="*/ 0 h 6858000"/>
              <a:gd name="connsiteX5" fmla="*/ 7215401 w 7503111"/>
              <a:gd name="connsiteY5" fmla="*/ 0 h 6858000"/>
              <a:gd name="connsiteX6" fmla="*/ 4041567 w 7503111"/>
              <a:gd name="connsiteY6" fmla="*/ 6852993 h 6858000"/>
              <a:gd name="connsiteX7" fmla="*/ 7503111 w 7503111"/>
              <a:gd name="connsiteY7" fmla="*/ 6852993 h 6858000"/>
              <a:gd name="connsiteX8" fmla="*/ 7503111 w 7503111"/>
              <a:gd name="connsiteY8" fmla="*/ 6852994 h 6858000"/>
              <a:gd name="connsiteX9" fmla="*/ 1647632 w 7503111"/>
              <a:gd name="connsiteY9" fmla="*/ 6852994 h 6858000"/>
              <a:gd name="connsiteX10" fmla="*/ 1647632 w 7503111"/>
              <a:gd name="connsiteY10" fmla="*/ 6858000 h 6858000"/>
              <a:gd name="connsiteX11" fmla="*/ 0 w 7503111"/>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503111" h="6858000">
                <a:moveTo>
                  <a:pt x="0" y="0"/>
                </a:moveTo>
                <a:lnTo>
                  <a:pt x="677334" y="0"/>
                </a:lnTo>
                <a:lnTo>
                  <a:pt x="1168036" y="0"/>
                </a:lnTo>
                <a:lnTo>
                  <a:pt x="1205499" y="0"/>
                </a:lnTo>
                <a:lnTo>
                  <a:pt x="1647632" y="0"/>
                </a:lnTo>
                <a:lnTo>
                  <a:pt x="7215401" y="0"/>
                </a:lnTo>
                <a:lnTo>
                  <a:pt x="4041567" y="6852993"/>
                </a:lnTo>
                <a:lnTo>
                  <a:pt x="7503111" y="6852993"/>
                </a:lnTo>
                <a:lnTo>
                  <a:pt x="7503111" y="6852994"/>
                </a:lnTo>
                <a:lnTo>
                  <a:pt x="1647632" y="6852994"/>
                </a:lnTo>
                <a:lnTo>
                  <a:pt x="1647632" y="6858000"/>
                </a:lnTo>
                <a:lnTo>
                  <a:pt x="0" y="6858000"/>
                </a:lnTo>
                <a:close/>
              </a:path>
            </a:pathLst>
          </a:cu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xmlns="" name="Wood Type" id="{7ACABC62-BF99-48CF-A9DC-4DB89C7B13DC}" vid="{142A1326-48AB-42A9-8428-CB14AA30176D}"/>
    </a:ext>
  </a:extLst>
</a:theme>
</file>

<file path=ppt/theme/theme2.xml><?xml version="1.0" encoding="utf-8"?>
<a:theme xmlns:a="http://schemas.openxmlformats.org/drawingml/2006/main" name="Temă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TotalTime>
  <Words>427</Words>
  <Application>Microsoft Office PowerPoint</Application>
  <PresentationFormat>On-screen Show (4:3)</PresentationFormat>
  <Paragraphs>51</Paragraphs>
  <Slides>15</Slides>
  <Notes>1</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Wood Type</vt:lpstr>
      <vt:lpstr>Job CoACh, suporTing school studEnts with Autism Spectrum Disorder to acquire independency (ACTIvE)  2019-1-PT01-KA201-061366 </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Job CoACh, suporTing school studEnts with Autism Spectrum Disorder to acquire independency (ACTIvE) 2019-1-PT01-KA201-061366 </dc:title>
  <dc:creator>Irina Prodan</dc:creator>
  <cp:lastModifiedBy>gc</cp:lastModifiedBy>
  <cp:revision>4</cp:revision>
  <dcterms:created xsi:type="dcterms:W3CDTF">2019-12-16T12:02:32Z</dcterms:created>
  <dcterms:modified xsi:type="dcterms:W3CDTF">2019-12-16T15:55:48Z</dcterms:modified>
</cp:coreProperties>
</file>